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c5f3fbd65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16187a40c43db"/>
  </p:sldMasterIdLst>
  <p:sldIdLst>
    <p:sldId xmlns:r="http://schemas.openxmlformats.org/officeDocument/2006/relationships" id="256" r:id="Rb4d3ce80e0d6421d"/>
    <p:sldId xmlns:r="http://schemas.openxmlformats.org/officeDocument/2006/relationships" id="257" r:id="R2c01bcab99e343c9"/>
    <p:sldId xmlns:r="http://schemas.openxmlformats.org/officeDocument/2006/relationships" id="258" r:id="Rcb908347e2984598"/>
    <p:sldId xmlns:r="http://schemas.openxmlformats.org/officeDocument/2006/relationships" id="259" r:id="R24a9c3521cbc4754"/>
    <p:sldId xmlns:r="http://schemas.openxmlformats.org/officeDocument/2006/relationships" id="260" r:id="R0ddca81cfa26482e"/>
    <p:sldId xmlns:r="http://schemas.openxmlformats.org/officeDocument/2006/relationships" id="261" r:id="R6ebf9d11e12f4d38"/>
    <p:sldId xmlns:r="http://schemas.openxmlformats.org/officeDocument/2006/relationships" id="262" r:id="R9d42b169900c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6187a40c43db" /><Relationship Type="http://schemas.openxmlformats.org/officeDocument/2006/relationships/slide" Target="/ppt/slides/slide1.xml" Id="Rb4d3ce80e0d6421d" /><Relationship Type="http://schemas.openxmlformats.org/officeDocument/2006/relationships/slide" Target="/ppt/slides/slide2.xml" Id="R2c01bcab99e343c9" /><Relationship Type="http://schemas.openxmlformats.org/officeDocument/2006/relationships/slide" Target="/ppt/slides/slide3.xml" Id="Rcb908347e2984598" /><Relationship Type="http://schemas.openxmlformats.org/officeDocument/2006/relationships/slide" Target="/ppt/slides/slide4.xml" Id="R24a9c3521cbc4754" /><Relationship Type="http://schemas.openxmlformats.org/officeDocument/2006/relationships/slide" Target="/ppt/slides/slide5.xml" Id="R0ddca81cfa26482e" /><Relationship Type="http://schemas.openxmlformats.org/officeDocument/2006/relationships/slide" Target="/ppt/slides/slide6.xml" Id="R6ebf9d11e12f4d38" /><Relationship Type="http://schemas.openxmlformats.org/officeDocument/2006/relationships/slide" Target="/ppt/slides/slide7.xml" Id="R9d42b169900c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7f46ff3d9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417317424e75" /><Relationship Type="http://schemas.openxmlformats.org/officeDocument/2006/relationships/theme" Target="/ppt/slideMasters/theme/theme1.xml" Id="R7d2eccfc163f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941731742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66bf01c5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09b3a314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f45b9742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5feb7c8a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8e44ddfc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b3f26f23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ad4398a1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