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5cf37cf3e0148b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2d520af067b4c9c"/>
  </p:sldMasterIdLst>
  <p:sldIdLst>
    <p:sldId xmlns:r="http://schemas.openxmlformats.org/officeDocument/2006/relationships" id="256" r:id="R45f03ecbaca946e6"/>
    <p:sldId xmlns:r="http://schemas.openxmlformats.org/officeDocument/2006/relationships" id="257" r:id="Rea9683118f044391"/>
    <p:sldId xmlns:r="http://schemas.openxmlformats.org/officeDocument/2006/relationships" id="258" r:id="R0f081b6a3d744994"/>
    <p:sldId xmlns:r="http://schemas.openxmlformats.org/officeDocument/2006/relationships" id="259" r:id="R3b730961289d41b8"/>
    <p:sldId xmlns:r="http://schemas.openxmlformats.org/officeDocument/2006/relationships" id="260" r:id="Rf85e3af6cc9e4e90"/>
    <p:sldId xmlns:r="http://schemas.openxmlformats.org/officeDocument/2006/relationships" id="261" r:id="R5fb452195b0f46ab"/>
    <p:sldId xmlns:r="http://schemas.openxmlformats.org/officeDocument/2006/relationships" id="262" r:id="R0e829fa65ace448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2d520af067b4c9c" /><Relationship Type="http://schemas.openxmlformats.org/officeDocument/2006/relationships/slide" Target="/ppt/slides/slide1.xml" Id="R45f03ecbaca946e6" /><Relationship Type="http://schemas.openxmlformats.org/officeDocument/2006/relationships/slide" Target="/ppt/slides/slide2.xml" Id="Rea9683118f044391" /><Relationship Type="http://schemas.openxmlformats.org/officeDocument/2006/relationships/slide" Target="/ppt/slides/slide3.xml" Id="R0f081b6a3d744994" /><Relationship Type="http://schemas.openxmlformats.org/officeDocument/2006/relationships/slide" Target="/ppt/slides/slide4.xml" Id="R3b730961289d41b8" /><Relationship Type="http://schemas.openxmlformats.org/officeDocument/2006/relationships/slide" Target="/ppt/slides/slide5.xml" Id="Rf85e3af6cc9e4e90" /><Relationship Type="http://schemas.openxmlformats.org/officeDocument/2006/relationships/slide" Target="/ppt/slides/slide6.xml" Id="R5fb452195b0f46ab" /><Relationship Type="http://schemas.openxmlformats.org/officeDocument/2006/relationships/slide" Target="/ppt/slides/slide7.xml" Id="R0e829fa65ace448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417fd67dabd4c6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5fba7863814539" /><Relationship Type="http://schemas.openxmlformats.org/officeDocument/2006/relationships/theme" Target="/ppt/slideMasters/theme/theme1.xml" Id="R4f4c0fb4331c4a3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35fba786381453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f0e5ad31364e3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0f23db98bd4e2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e94a8bef1244c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53245c60e641b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ae514de4bb4f6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2785d6137f410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f27d7b2f79456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PHOENIX MANAGEMENT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PHOENIX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PHOENIX MANAGEMENT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PHOENIX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PHOENIX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PHOENIX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−50 491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−150 605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49 153 989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49 153 989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PHOENIX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 aksjonærer  –  24,1 %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RÅDYRKROKEN AS  –  9,0 %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HÅSAND AS  –  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KONGSHAVN 1 AS  –  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LARS UPSÄLL  –  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PROAZA AS  –  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PHOENIX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Henrik Ibsens gate 53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918 500 847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PHOENIX MANAGEMENT AS</a:t>
            </a:r>
          </a:p>
        </p:txBody>
      </p:sp>
    </p:spTree>
  </p:cSld>
  <p:clrMapOvr>
    <a:masterClrMapping xmlns:a="http://schemas.openxmlformats.org/drawingml/2006/main"/>
  </p:clrMapOvr>
</p:sld>
</file>