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9552ab03e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57dc86d294d40"/>
  </p:sldMasterIdLst>
  <p:sldIdLst>
    <p:sldId xmlns:r="http://schemas.openxmlformats.org/officeDocument/2006/relationships" id="256" r:id="R720a10348ea440b1"/>
    <p:sldId xmlns:r="http://schemas.openxmlformats.org/officeDocument/2006/relationships" id="257" r:id="R9731c9450f434cd3"/>
    <p:sldId xmlns:r="http://schemas.openxmlformats.org/officeDocument/2006/relationships" id="258" r:id="R9296bd4ecd3e46c2"/>
    <p:sldId xmlns:r="http://schemas.openxmlformats.org/officeDocument/2006/relationships" id="259" r:id="R3c19368780ec4314"/>
    <p:sldId xmlns:r="http://schemas.openxmlformats.org/officeDocument/2006/relationships" id="260" r:id="R44cee33fc63a4caa"/>
    <p:sldId xmlns:r="http://schemas.openxmlformats.org/officeDocument/2006/relationships" id="261" r:id="R7dd03076fc984381"/>
    <p:sldId xmlns:r="http://schemas.openxmlformats.org/officeDocument/2006/relationships" id="262" r:id="R54e25769b031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57dc86d294d40" /><Relationship Type="http://schemas.openxmlformats.org/officeDocument/2006/relationships/slide" Target="/ppt/slides/slide1.xml" Id="R720a10348ea440b1" /><Relationship Type="http://schemas.openxmlformats.org/officeDocument/2006/relationships/slide" Target="/ppt/slides/slide2.xml" Id="R9731c9450f434cd3" /><Relationship Type="http://schemas.openxmlformats.org/officeDocument/2006/relationships/slide" Target="/ppt/slides/slide3.xml" Id="R9296bd4ecd3e46c2" /><Relationship Type="http://schemas.openxmlformats.org/officeDocument/2006/relationships/slide" Target="/ppt/slides/slide4.xml" Id="R3c19368780ec4314" /><Relationship Type="http://schemas.openxmlformats.org/officeDocument/2006/relationships/slide" Target="/ppt/slides/slide5.xml" Id="R44cee33fc63a4caa" /><Relationship Type="http://schemas.openxmlformats.org/officeDocument/2006/relationships/slide" Target="/ppt/slides/slide6.xml" Id="R7dd03076fc984381" /><Relationship Type="http://schemas.openxmlformats.org/officeDocument/2006/relationships/slide" Target="/ppt/slides/slide7.xml" Id="R54e25769b031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9534b49de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2aef4ee7417e" /><Relationship Type="http://schemas.openxmlformats.org/officeDocument/2006/relationships/theme" Target="/ppt/slideMasters/theme/theme1.xml" Id="R815ffeb976a3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b2aef4ee7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d715335ce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239fff8e0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156150255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e6b5bd98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6ac94585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2e82cfd8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51a82bd7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 SERVICE AS ble etablert [år] og holder til i Sandøy.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LINNINGSVOLL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6297 Sandøy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918 545 263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SERVICE AS</a:t>
            </a:r>
          </a:p>
        </p:txBody>
      </p:sp>
    </p:spTree>
  </p:cSld>
  <p:clrMapOvr>
    <a:masterClrMapping xmlns:a="http://schemas.openxmlformats.org/drawingml/2006/main"/>
  </p:clrMapOvr>
</p:sld>
</file>