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e014d97f984f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28f3be2e04c23"/>
  </p:sldMasterIdLst>
  <p:sldIdLst>
    <p:sldId xmlns:r="http://schemas.openxmlformats.org/officeDocument/2006/relationships" id="256" r:id="R51b9859993d845e5"/>
    <p:sldId xmlns:r="http://schemas.openxmlformats.org/officeDocument/2006/relationships" id="257" r:id="Rbf1da611b53e4a04"/>
    <p:sldId xmlns:r="http://schemas.openxmlformats.org/officeDocument/2006/relationships" id="258" r:id="R29202dc39286425a"/>
    <p:sldId xmlns:r="http://schemas.openxmlformats.org/officeDocument/2006/relationships" id="259" r:id="R5b40725534e6432f"/>
    <p:sldId xmlns:r="http://schemas.openxmlformats.org/officeDocument/2006/relationships" id="260" r:id="R1788cbf4d3f94c2c"/>
    <p:sldId xmlns:r="http://schemas.openxmlformats.org/officeDocument/2006/relationships" id="261" r:id="Re22705aac16841b6"/>
    <p:sldId xmlns:r="http://schemas.openxmlformats.org/officeDocument/2006/relationships" id="262" r:id="R72faf8cd308a46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28f3be2e04c23" /><Relationship Type="http://schemas.openxmlformats.org/officeDocument/2006/relationships/slide" Target="/ppt/slides/slide1.xml" Id="R51b9859993d845e5" /><Relationship Type="http://schemas.openxmlformats.org/officeDocument/2006/relationships/slide" Target="/ppt/slides/slide2.xml" Id="Rbf1da611b53e4a04" /><Relationship Type="http://schemas.openxmlformats.org/officeDocument/2006/relationships/slide" Target="/ppt/slides/slide3.xml" Id="R29202dc39286425a" /><Relationship Type="http://schemas.openxmlformats.org/officeDocument/2006/relationships/slide" Target="/ppt/slides/slide4.xml" Id="R5b40725534e6432f" /><Relationship Type="http://schemas.openxmlformats.org/officeDocument/2006/relationships/slide" Target="/ppt/slides/slide5.xml" Id="R1788cbf4d3f94c2c" /><Relationship Type="http://schemas.openxmlformats.org/officeDocument/2006/relationships/slide" Target="/ppt/slides/slide6.xml" Id="Re22705aac16841b6" /><Relationship Type="http://schemas.openxmlformats.org/officeDocument/2006/relationships/slide" Target="/ppt/slides/slide7.xml" Id="R72faf8cd308a46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aa6eaada644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4a7970baa41f5" /><Relationship Type="http://schemas.openxmlformats.org/officeDocument/2006/relationships/theme" Target="/ppt/slideMasters/theme/theme1.xml" Id="Rf5a360e861a1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b4a7970baa41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4e4387deb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0ef4f953e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919dc1c0e4f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2bd01671d45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68bfdf894e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fcbf6a63a49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fc74fb0b7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WALAKER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636 281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THOMAS WALAKER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LISE JOHANNESSEN WALAKER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Havreveien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www.pgtbygg.no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918 567 291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