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6859ed1cab49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67566232404fca"/>
  </p:sldMasterIdLst>
  <p:sldIdLst>
    <p:sldId xmlns:r="http://schemas.openxmlformats.org/officeDocument/2006/relationships" id="256" r:id="Rfa8338870f3648a9"/>
    <p:sldId xmlns:r="http://schemas.openxmlformats.org/officeDocument/2006/relationships" id="257" r:id="Rad11a6c5e6fe4adf"/>
    <p:sldId xmlns:r="http://schemas.openxmlformats.org/officeDocument/2006/relationships" id="258" r:id="Rb1d73bf9970b4a3e"/>
    <p:sldId xmlns:r="http://schemas.openxmlformats.org/officeDocument/2006/relationships" id="259" r:id="Rca5a8d687b5249d3"/>
    <p:sldId xmlns:r="http://schemas.openxmlformats.org/officeDocument/2006/relationships" id="260" r:id="Rde9441700f8343a5"/>
    <p:sldId xmlns:r="http://schemas.openxmlformats.org/officeDocument/2006/relationships" id="261" r:id="R6604ade1484048c5"/>
    <p:sldId xmlns:r="http://schemas.openxmlformats.org/officeDocument/2006/relationships" id="262" r:id="R9abf1cc60b5544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67566232404fca" /><Relationship Type="http://schemas.openxmlformats.org/officeDocument/2006/relationships/slide" Target="/ppt/slides/slide1.xml" Id="Rfa8338870f3648a9" /><Relationship Type="http://schemas.openxmlformats.org/officeDocument/2006/relationships/slide" Target="/ppt/slides/slide2.xml" Id="Rad11a6c5e6fe4adf" /><Relationship Type="http://schemas.openxmlformats.org/officeDocument/2006/relationships/slide" Target="/ppt/slides/slide3.xml" Id="Rb1d73bf9970b4a3e" /><Relationship Type="http://schemas.openxmlformats.org/officeDocument/2006/relationships/slide" Target="/ppt/slides/slide4.xml" Id="Rca5a8d687b5249d3" /><Relationship Type="http://schemas.openxmlformats.org/officeDocument/2006/relationships/slide" Target="/ppt/slides/slide5.xml" Id="Rde9441700f8343a5" /><Relationship Type="http://schemas.openxmlformats.org/officeDocument/2006/relationships/slide" Target="/ppt/slides/slide6.xml" Id="R6604ade1484048c5" /><Relationship Type="http://schemas.openxmlformats.org/officeDocument/2006/relationships/slide" Target="/ppt/slides/slide7.xml" Id="R9abf1cc60b5544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fe9f5d20f44a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ede7a1ee6a4dca" /><Relationship Type="http://schemas.openxmlformats.org/officeDocument/2006/relationships/theme" Target="/ppt/slideMasters/theme/theme1.xml" Id="R1dd67741ca2a46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ede7a1ee6a4d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2486e489fc44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4bfaf575be4b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8cc612a1644d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24b808f02d45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b200458d4b4b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cf9832ded64f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92e8fafbad4d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STAX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STAX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STAX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STAX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STAX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STAX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−783 518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2 628 202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6 179 556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STAX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LILLEENGEN STAXRUD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STAX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Hovfaret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918 574 085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STAX CAPITAL AS</a:t>
            </a:r>
          </a:p>
        </p:txBody>
      </p:sp>
    </p:spTree>
  </p:cSld>
  <p:clrMapOvr>
    <a:masterClrMapping xmlns:a="http://schemas.openxmlformats.org/drawingml/2006/main"/>
  </p:clrMapOvr>
</p:sld>
</file>