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24882c9a8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31b2390034c34"/>
  </p:sldMasterIdLst>
  <p:sldIdLst>
    <p:sldId xmlns:r="http://schemas.openxmlformats.org/officeDocument/2006/relationships" id="256" r:id="Ra05e8acf20df4233"/>
    <p:sldId xmlns:r="http://schemas.openxmlformats.org/officeDocument/2006/relationships" id="257" r:id="R2499c747f3bb4624"/>
    <p:sldId xmlns:r="http://schemas.openxmlformats.org/officeDocument/2006/relationships" id="258" r:id="R2b668444ede8429a"/>
    <p:sldId xmlns:r="http://schemas.openxmlformats.org/officeDocument/2006/relationships" id="259" r:id="R776105766590415e"/>
    <p:sldId xmlns:r="http://schemas.openxmlformats.org/officeDocument/2006/relationships" id="260" r:id="Rdf1518b4e93c4a29"/>
    <p:sldId xmlns:r="http://schemas.openxmlformats.org/officeDocument/2006/relationships" id="261" r:id="R935166d09f2942f8"/>
    <p:sldId xmlns:r="http://schemas.openxmlformats.org/officeDocument/2006/relationships" id="262" r:id="R3303ea011621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31b2390034c34" /><Relationship Type="http://schemas.openxmlformats.org/officeDocument/2006/relationships/slide" Target="/ppt/slides/slide1.xml" Id="Ra05e8acf20df4233" /><Relationship Type="http://schemas.openxmlformats.org/officeDocument/2006/relationships/slide" Target="/ppt/slides/slide2.xml" Id="R2499c747f3bb4624" /><Relationship Type="http://schemas.openxmlformats.org/officeDocument/2006/relationships/slide" Target="/ppt/slides/slide3.xml" Id="R2b668444ede8429a" /><Relationship Type="http://schemas.openxmlformats.org/officeDocument/2006/relationships/slide" Target="/ppt/slides/slide4.xml" Id="R776105766590415e" /><Relationship Type="http://schemas.openxmlformats.org/officeDocument/2006/relationships/slide" Target="/ppt/slides/slide5.xml" Id="Rdf1518b4e93c4a29" /><Relationship Type="http://schemas.openxmlformats.org/officeDocument/2006/relationships/slide" Target="/ppt/slides/slide6.xml" Id="R935166d09f2942f8" /><Relationship Type="http://schemas.openxmlformats.org/officeDocument/2006/relationships/slide" Target="/ppt/slides/slide7.xml" Id="R3303ea011621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965bc96c1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cfdcd9b1434e" /><Relationship Type="http://schemas.openxmlformats.org/officeDocument/2006/relationships/theme" Target="/ppt/slideMasters/theme/theme1.xml" Id="R878c0e52d864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5cfdcd9b1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e4a5e781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7b717daa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e84f31cd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76e1c8a22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66be0c638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7de35672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6b581c6c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DANIEL FLØISTAD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