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bf82b5cf7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75d60ecf14afb"/>
  </p:sldMasterIdLst>
  <p:sldIdLst>
    <p:sldId xmlns:r="http://schemas.openxmlformats.org/officeDocument/2006/relationships" id="256" r:id="Rf2b4f46297f341d7"/>
    <p:sldId xmlns:r="http://schemas.openxmlformats.org/officeDocument/2006/relationships" id="257" r:id="Raa0f022724274ea0"/>
    <p:sldId xmlns:r="http://schemas.openxmlformats.org/officeDocument/2006/relationships" id="258" r:id="R208e50085a5a420a"/>
    <p:sldId xmlns:r="http://schemas.openxmlformats.org/officeDocument/2006/relationships" id="259" r:id="R441137073a374f8d"/>
    <p:sldId xmlns:r="http://schemas.openxmlformats.org/officeDocument/2006/relationships" id="260" r:id="R5da2f26276b44b3b"/>
    <p:sldId xmlns:r="http://schemas.openxmlformats.org/officeDocument/2006/relationships" id="261" r:id="Rc5ac360a910c4d59"/>
    <p:sldId xmlns:r="http://schemas.openxmlformats.org/officeDocument/2006/relationships" id="262" r:id="R94867ad8db66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75d60ecf14afb" /><Relationship Type="http://schemas.openxmlformats.org/officeDocument/2006/relationships/slide" Target="/ppt/slides/slide1.xml" Id="Rf2b4f46297f341d7" /><Relationship Type="http://schemas.openxmlformats.org/officeDocument/2006/relationships/slide" Target="/ppt/slides/slide2.xml" Id="Raa0f022724274ea0" /><Relationship Type="http://schemas.openxmlformats.org/officeDocument/2006/relationships/slide" Target="/ppt/slides/slide3.xml" Id="R208e50085a5a420a" /><Relationship Type="http://schemas.openxmlformats.org/officeDocument/2006/relationships/slide" Target="/ppt/slides/slide4.xml" Id="R441137073a374f8d" /><Relationship Type="http://schemas.openxmlformats.org/officeDocument/2006/relationships/slide" Target="/ppt/slides/slide5.xml" Id="R5da2f26276b44b3b" /><Relationship Type="http://schemas.openxmlformats.org/officeDocument/2006/relationships/slide" Target="/ppt/slides/slide6.xml" Id="Rc5ac360a910c4d59" /><Relationship Type="http://schemas.openxmlformats.org/officeDocument/2006/relationships/slide" Target="/ppt/slides/slide7.xml" Id="R94867ad8db66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a4618f4cd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7a3c444bd492e" /><Relationship Type="http://schemas.openxmlformats.org/officeDocument/2006/relationships/theme" Target="/ppt/slideMasters/theme/theme1.xml" Id="Rebde1170a148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7a3c444bd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c64911074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cfdcf2b44e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2acd5366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47d7fd330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b881501e9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b14bf9f8c46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ffc2db8ba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