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85d4cf50b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f7af4b0f645a2"/>
  </p:sldMasterIdLst>
  <p:sldIdLst>
    <p:sldId xmlns:r="http://schemas.openxmlformats.org/officeDocument/2006/relationships" id="256" r:id="R82939d1cf70b45c1"/>
    <p:sldId xmlns:r="http://schemas.openxmlformats.org/officeDocument/2006/relationships" id="257" r:id="Rba16ba2c62cb48a4"/>
    <p:sldId xmlns:r="http://schemas.openxmlformats.org/officeDocument/2006/relationships" id="258" r:id="R7d0c3b5303cd42b4"/>
    <p:sldId xmlns:r="http://schemas.openxmlformats.org/officeDocument/2006/relationships" id="259" r:id="R4f11ed730a84488d"/>
    <p:sldId xmlns:r="http://schemas.openxmlformats.org/officeDocument/2006/relationships" id="260" r:id="R7bd7a23c96274bc9"/>
    <p:sldId xmlns:r="http://schemas.openxmlformats.org/officeDocument/2006/relationships" id="261" r:id="R01a36a88a110494b"/>
    <p:sldId xmlns:r="http://schemas.openxmlformats.org/officeDocument/2006/relationships" id="262" r:id="Re09d72db6e95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7af4b0f645a2" /><Relationship Type="http://schemas.openxmlformats.org/officeDocument/2006/relationships/slide" Target="/ppt/slides/slide1.xml" Id="R82939d1cf70b45c1" /><Relationship Type="http://schemas.openxmlformats.org/officeDocument/2006/relationships/slide" Target="/ppt/slides/slide2.xml" Id="Rba16ba2c62cb48a4" /><Relationship Type="http://schemas.openxmlformats.org/officeDocument/2006/relationships/slide" Target="/ppt/slides/slide3.xml" Id="R7d0c3b5303cd42b4" /><Relationship Type="http://schemas.openxmlformats.org/officeDocument/2006/relationships/slide" Target="/ppt/slides/slide4.xml" Id="R4f11ed730a84488d" /><Relationship Type="http://schemas.openxmlformats.org/officeDocument/2006/relationships/slide" Target="/ppt/slides/slide5.xml" Id="R7bd7a23c96274bc9" /><Relationship Type="http://schemas.openxmlformats.org/officeDocument/2006/relationships/slide" Target="/ppt/slides/slide6.xml" Id="R01a36a88a110494b" /><Relationship Type="http://schemas.openxmlformats.org/officeDocument/2006/relationships/slide" Target="/ppt/slides/slide7.xml" Id="Re09d72db6e95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802ed1a9e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0f2fe4db44b3" /><Relationship Type="http://schemas.openxmlformats.org/officeDocument/2006/relationships/theme" Target="/ppt/slideMasters/theme/theme1.xml" Id="R4efb8e3024a5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00f2fe4db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78538ceb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ba221572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074e7896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58d9a450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10f2f80e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cc4fa3e9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4c748e54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