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1280e2b43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175740993438e"/>
  </p:sldMasterIdLst>
  <p:sldIdLst>
    <p:sldId xmlns:r="http://schemas.openxmlformats.org/officeDocument/2006/relationships" id="256" r:id="Rf6caf2a34a644135"/>
    <p:sldId xmlns:r="http://schemas.openxmlformats.org/officeDocument/2006/relationships" id="257" r:id="R11ab579a93f24f46"/>
    <p:sldId xmlns:r="http://schemas.openxmlformats.org/officeDocument/2006/relationships" id="258" r:id="R2928d07f333e4c7c"/>
    <p:sldId xmlns:r="http://schemas.openxmlformats.org/officeDocument/2006/relationships" id="259" r:id="R7604ae00498f4d80"/>
    <p:sldId xmlns:r="http://schemas.openxmlformats.org/officeDocument/2006/relationships" id="260" r:id="Rb22f31cfd2964d8e"/>
    <p:sldId xmlns:r="http://schemas.openxmlformats.org/officeDocument/2006/relationships" id="261" r:id="Ra2da7566870c4b29"/>
    <p:sldId xmlns:r="http://schemas.openxmlformats.org/officeDocument/2006/relationships" id="262" r:id="R1c048acadfb9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75740993438e" /><Relationship Type="http://schemas.openxmlformats.org/officeDocument/2006/relationships/slide" Target="/ppt/slides/slide1.xml" Id="Rf6caf2a34a644135" /><Relationship Type="http://schemas.openxmlformats.org/officeDocument/2006/relationships/slide" Target="/ppt/slides/slide2.xml" Id="R11ab579a93f24f46" /><Relationship Type="http://schemas.openxmlformats.org/officeDocument/2006/relationships/slide" Target="/ppt/slides/slide3.xml" Id="R2928d07f333e4c7c" /><Relationship Type="http://schemas.openxmlformats.org/officeDocument/2006/relationships/slide" Target="/ppt/slides/slide4.xml" Id="R7604ae00498f4d80" /><Relationship Type="http://schemas.openxmlformats.org/officeDocument/2006/relationships/slide" Target="/ppt/slides/slide5.xml" Id="Rb22f31cfd2964d8e" /><Relationship Type="http://schemas.openxmlformats.org/officeDocument/2006/relationships/slide" Target="/ppt/slides/slide6.xml" Id="Ra2da7566870c4b29" /><Relationship Type="http://schemas.openxmlformats.org/officeDocument/2006/relationships/slide" Target="/ppt/slides/slide7.xml" Id="R1c048acadfb9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da41bc451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2ca22bef4f1e" /><Relationship Type="http://schemas.openxmlformats.org/officeDocument/2006/relationships/theme" Target="/ppt/slideMasters/theme/theme1.xml" Id="R7e9f3981c29f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e2ca22bef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3c5d1054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3a1a1769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4993dbcf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772e5fbd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a7775fae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3ac5f752f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74513fc7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