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0f743fe3d74a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c31902dc634bab"/>
  </p:sldMasterIdLst>
  <p:sldIdLst>
    <p:sldId xmlns:r="http://schemas.openxmlformats.org/officeDocument/2006/relationships" id="256" r:id="R2257874109774e80"/>
    <p:sldId xmlns:r="http://schemas.openxmlformats.org/officeDocument/2006/relationships" id="257" r:id="Ra5e04023bee1431b"/>
    <p:sldId xmlns:r="http://schemas.openxmlformats.org/officeDocument/2006/relationships" id="258" r:id="R6109b7d26ef3409b"/>
    <p:sldId xmlns:r="http://schemas.openxmlformats.org/officeDocument/2006/relationships" id="259" r:id="R10b6a045c61f48f3"/>
    <p:sldId xmlns:r="http://schemas.openxmlformats.org/officeDocument/2006/relationships" id="260" r:id="Rf3e57a0312c04b5a"/>
    <p:sldId xmlns:r="http://schemas.openxmlformats.org/officeDocument/2006/relationships" id="261" r:id="R518ed3c361a34d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c31902dc634bab" /><Relationship Type="http://schemas.openxmlformats.org/officeDocument/2006/relationships/slide" Target="/ppt/slides/slide1.xml" Id="R2257874109774e80" /><Relationship Type="http://schemas.openxmlformats.org/officeDocument/2006/relationships/slide" Target="/ppt/slides/slide2.xml" Id="Ra5e04023bee1431b" /><Relationship Type="http://schemas.openxmlformats.org/officeDocument/2006/relationships/slide" Target="/ppt/slides/slide3.xml" Id="R6109b7d26ef3409b" /><Relationship Type="http://schemas.openxmlformats.org/officeDocument/2006/relationships/slide" Target="/ppt/slides/slide4.xml" Id="R10b6a045c61f48f3" /><Relationship Type="http://schemas.openxmlformats.org/officeDocument/2006/relationships/slide" Target="/ppt/slides/slide5.xml" Id="Rf3e57a0312c04b5a" /><Relationship Type="http://schemas.openxmlformats.org/officeDocument/2006/relationships/slide" Target="/ppt/slides/slide6.xml" Id="R518ed3c361a34d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5896188d404f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7c4e44cc046e9" /><Relationship Type="http://schemas.openxmlformats.org/officeDocument/2006/relationships/theme" Target="/ppt/slideMasters/theme/theme1.xml" Id="Rcf7fb2c690f242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87c4e44cc046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a6ac5b4b642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0425f877043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2d419c55c4c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7cce8f42842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b777653404a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a3bea6dcc4d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STJØRDAL ARBEIDERKVINNELAG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STJØRDAL ARBEIDERKVINNELAG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STJØRDAL ARBEIDERKVINNELAG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STJØRDAL ARBEIDERKVINNELAG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STJØRDAL ARBEIDERKVINNELAG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STJØRDAL ARBEIDERKVINNELAG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1 438 662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1 438 662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STJØRDAL ARBEIDERKVINNELAG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Jorun K. Thyholt, Vassbygdvegen 131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jorunk.tyholt@gmail.com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918 734 015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STJØRDAL ARBEIDERKVINNELAG</a:t>
            </a:r>
          </a:p>
        </p:txBody>
      </p:sp>
    </p:spTree>
  </p:cSld>
  <p:clrMapOvr>
    <a:masterClrMapping xmlns:a="http://schemas.openxmlformats.org/drawingml/2006/main"/>
  </p:clrMapOvr>
</p:sld>
</file>