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e34151d85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57c00f0da4260"/>
  </p:sldMasterIdLst>
  <p:sldIdLst>
    <p:sldId xmlns:r="http://schemas.openxmlformats.org/officeDocument/2006/relationships" id="256" r:id="R26bc8df61b744b3c"/>
    <p:sldId xmlns:r="http://schemas.openxmlformats.org/officeDocument/2006/relationships" id="257" r:id="R73c9568aba8d42ca"/>
    <p:sldId xmlns:r="http://schemas.openxmlformats.org/officeDocument/2006/relationships" id="258" r:id="R13b61484c4b84e5f"/>
    <p:sldId xmlns:r="http://schemas.openxmlformats.org/officeDocument/2006/relationships" id="259" r:id="Rc4a3bfee3ba24d42"/>
    <p:sldId xmlns:r="http://schemas.openxmlformats.org/officeDocument/2006/relationships" id="260" r:id="R79d02cbc949b4b70"/>
    <p:sldId xmlns:r="http://schemas.openxmlformats.org/officeDocument/2006/relationships" id="261" r:id="Re4f1d321bbd74f44"/>
    <p:sldId xmlns:r="http://schemas.openxmlformats.org/officeDocument/2006/relationships" id="262" r:id="R3b712a9c1893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57c00f0da4260" /><Relationship Type="http://schemas.openxmlformats.org/officeDocument/2006/relationships/slide" Target="/ppt/slides/slide1.xml" Id="R26bc8df61b744b3c" /><Relationship Type="http://schemas.openxmlformats.org/officeDocument/2006/relationships/slide" Target="/ppt/slides/slide2.xml" Id="R73c9568aba8d42ca" /><Relationship Type="http://schemas.openxmlformats.org/officeDocument/2006/relationships/slide" Target="/ppt/slides/slide3.xml" Id="R13b61484c4b84e5f" /><Relationship Type="http://schemas.openxmlformats.org/officeDocument/2006/relationships/slide" Target="/ppt/slides/slide4.xml" Id="Rc4a3bfee3ba24d42" /><Relationship Type="http://schemas.openxmlformats.org/officeDocument/2006/relationships/slide" Target="/ppt/slides/slide5.xml" Id="R79d02cbc949b4b70" /><Relationship Type="http://schemas.openxmlformats.org/officeDocument/2006/relationships/slide" Target="/ppt/slides/slide6.xml" Id="Re4f1d321bbd74f44" /><Relationship Type="http://schemas.openxmlformats.org/officeDocument/2006/relationships/slide" Target="/ppt/slides/slide7.xml" Id="R3b712a9c1893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d071c5669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6e031dcd448b6" /><Relationship Type="http://schemas.openxmlformats.org/officeDocument/2006/relationships/theme" Target="/ppt/slideMasters/theme/theme1.xml" Id="R146fe58be832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6e031dcd4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48829438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1d5b84240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e7d43af18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a431a69f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65b369db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332fcd76b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30cf4d6b2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10 594 951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ØYVIND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918 767 819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