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31e34b8fd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16b470cbb4120"/>
  </p:sldMasterIdLst>
  <p:sldIdLst>
    <p:sldId xmlns:r="http://schemas.openxmlformats.org/officeDocument/2006/relationships" id="256" r:id="R46b0f67f51744df8"/>
    <p:sldId xmlns:r="http://schemas.openxmlformats.org/officeDocument/2006/relationships" id="257" r:id="Rc845402d6ec44d71"/>
    <p:sldId xmlns:r="http://schemas.openxmlformats.org/officeDocument/2006/relationships" id="258" r:id="R7aba9174c1e04c3b"/>
    <p:sldId xmlns:r="http://schemas.openxmlformats.org/officeDocument/2006/relationships" id="259" r:id="R24c5ad0eb2334914"/>
    <p:sldId xmlns:r="http://schemas.openxmlformats.org/officeDocument/2006/relationships" id="260" r:id="Ra7c4c551ca2341b2"/>
    <p:sldId xmlns:r="http://schemas.openxmlformats.org/officeDocument/2006/relationships" id="261" r:id="Rfbb08e1e6d834c1c"/>
    <p:sldId xmlns:r="http://schemas.openxmlformats.org/officeDocument/2006/relationships" id="262" r:id="R46674848fa2c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16b470cbb4120" /><Relationship Type="http://schemas.openxmlformats.org/officeDocument/2006/relationships/slide" Target="/ppt/slides/slide1.xml" Id="R46b0f67f51744df8" /><Relationship Type="http://schemas.openxmlformats.org/officeDocument/2006/relationships/slide" Target="/ppt/slides/slide2.xml" Id="Rc845402d6ec44d71" /><Relationship Type="http://schemas.openxmlformats.org/officeDocument/2006/relationships/slide" Target="/ppt/slides/slide3.xml" Id="R7aba9174c1e04c3b" /><Relationship Type="http://schemas.openxmlformats.org/officeDocument/2006/relationships/slide" Target="/ppt/slides/slide4.xml" Id="R24c5ad0eb2334914" /><Relationship Type="http://schemas.openxmlformats.org/officeDocument/2006/relationships/slide" Target="/ppt/slides/slide5.xml" Id="Ra7c4c551ca2341b2" /><Relationship Type="http://schemas.openxmlformats.org/officeDocument/2006/relationships/slide" Target="/ppt/slides/slide6.xml" Id="Rfbb08e1e6d834c1c" /><Relationship Type="http://schemas.openxmlformats.org/officeDocument/2006/relationships/slide" Target="/ppt/slides/slide7.xml" Id="R46674848fa2c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07690d435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2cb254a54403" /><Relationship Type="http://schemas.openxmlformats.org/officeDocument/2006/relationships/theme" Target="/ppt/slideMasters/theme/theme1.xml" Id="Ra5bc8642ea01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e2cb254a5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91dafc87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1793b8df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abdf48eb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eac67bc3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2918b69e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2a26df89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dbfe583d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