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870470409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92c314d5a476a"/>
  </p:sldMasterIdLst>
  <p:sldIdLst>
    <p:sldId xmlns:r="http://schemas.openxmlformats.org/officeDocument/2006/relationships" id="256" r:id="R0bb754762d6e4784"/>
    <p:sldId xmlns:r="http://schemas.openxmlformats.org/officeDocument/2006/relationships" id="257" r:id="R3f15774facc74d1b"/>
    <p:sldId xmlns:r="http://schemas.openxmlformats.org/officeDocument/2006/relationships" id="258" r:id="R942c2a2080044b8e"/>
    <p:sldId xmlns:r="http://schemas.openxmlformats.org/officeDocument/2006/relationships" id="259" r:id="Reffafdded0004b36"/>
    <p:sldId xmlns:r="http://schemas.openxmlformats.org/officeDocument/2006/relationships" id="260" r:id="Rcc50178ca5f54ca9"/>
    <p:sldId xmlns:r="http://schemas.openxmlformats.org/officeDocument/2006/relationships" id="261" r:id="R98b781c5e1764ec0"/>
    <p:sldId xmlns:r="http://schemas.openxmlformats.org/officeDocument/2006/relationships" id="262" r:id="R67fb4ccd7ad8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92c314d5a476a" /><Relationship Type="http://schemas.openxmlformats.org/officeDocument/2006/relationships/slide" Target="/ppt/slides/slide1.xml" Id="R0bb754762d6e4784" /><Relationship Type="http://schemas.openxmlformats.org/officeDocument/2006/relationships/slide" Target="/ppt/slides/slide2.xml" Id="R3f15774facc74d1b" /><Relationship Type="http://schemas.openxmlformats.org/officeDocument/2006/relationships/slide" Target="/ppt/slides/slide3.xml" Id="R942c2a2080044b8e" /><Relationship Type="http://schemas.openxmlformats.org/officeDocument/2006/relationships/slide" Target="/ppt/slides/slide4.xml" Id="Reffafdded0004b36" /><Relationship Type="http://schemas.openxmlformats.org/officeDocument/2006/relationships/slide" Target="/ppt/slides/slide5.xml" Id="Rcc50178ca5f54ca9" /><Relationship Type="http://schemas.openxmlformats.org/officeDocument/2006/relationships/slide" Target="/ppt/slides/slide6.xml" Id="R98b781c5e1764ec0" /><Relationship Type="http://schemas.openxmlformats.org/officeDocument/2006/relationships/slide" Target="/ppt/slides/slide7.xml" Id="R67fb4ccd7ad8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237a392c6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14d5f7304255" /><Relationship Type="http://schemas.openxmlformats.org/officeDocument/2006/relationships/theme" Target="/ppt/slideMasters/theme/theme1.xml" Id="R9f0faa85d85a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314d5f730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d4094797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edfca77f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9de8d6f8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fb7b74e1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c39e19ee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02fdf679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52e90d59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14 784 497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44 424 324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MARTIN LUNDHAUG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918 814 701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