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4e265e813b4b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b1940f34b0407f"/>
  </p:sldMasterIdLst>
  <p:sldIdLst>
    <p:sldId xmlns:r="http://schemas.openxmlformats.org/officeDocument/2006/relationships" id="256" r:id="R31118adc4f294a64"/>
    <p:sldId xmlns:r="http://schemas.openxmlformats.org/officeDocument/2006/relationships" id="257" r:id="R843c7c3c5ea14eab"/>
    <p:sldId xmlns:r="http://schemas.openxmlformats.org/officeDocument/2006/relationships" id="258" r:id="Rdc6b22ed55344d84"/>
    <p:sldId xmlns:r="http://schemas.openxmlformats.org/officeDocument/2006/relationships" id="259" r:id="R61e918aaeec54bdc"/>
    <p:sldId xmlns:r="http://schemas.openxmlformats.org/officeDocument/2006/relationships" id="260" r:id="R9ea78d4995a447ed"/>
    <p:sldId xmlns:r="http://schemas.openxmlformats.org/officeDocument/2006/relationships" id="261" r:id="R6a0dd750ed2d41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b1940f34b0407f" /><Relationship Type="http://schemas.openxmlformats.org/officeDocument/2006/relationships/slide" Target="/ppt/slides/slide1.xml" Id="R31118adc4f294a64" /><Relationship Type="http://schemas.openxmlformats.org/officeDocument/2006/relationships/slide" Target="/ppt/slides/slide2.xml" Id="R843c7c3c5ea14eab" /><Relationship Type="http://schemas.openxmlformats.org/officeDocument/2006/relationships/slide" Target="/ppt/slides/slide3.xml" Id="Rdc6b22ed55344d84" /><Relationship Type="http://schemas.openxmlformats.org/officeDocument/2006/relationships/slide" Target="/ppt/slides/slide4.xml" Id="R61e918aaeec54bdc" /><Relationship Type="http://schemas.openxmlformats.org/officeDocument/2006/relationships/slide" Target="/ppt/slides/slide5.xml" Id="R9ea78d4995a447ed" /><Relationship Type="http://schemas.openxmlformats.org/officeDocument/2006/relationships/slide" Target="/ppt/slides/slide6.xml" Id="R6a0dd750ed2d41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592f1e891149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a69a6d87c471a" /><Relationship Type="http://schemas.openxmlformats.org/officeDocument/2006/relationships/theme" Target="/ppt/slideMasters/theme/theme1.xml" Id="Rc9e1018441f445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5a69a6d87c47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21c97542741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892deebfa4d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56daab2324c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dde3355f640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5eb42185647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65ad163fe4e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Holmendammen terrasse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918 829 113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VETS INVEST AS</a:t>
            </a:r>
          </a:p>
        </p:txBody>
      </p:sp>
    </p:spTree>
  </p:cSld>
  <p:clrMapOvr>
    <a:masterClrMapping xmlns:a="http://schemas.openxmlformats.org/drawingml/2006/main"/>
  </p:clrMapOvr>
</p:sld>
</file>