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8fcedd51e54a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5151e734594eb3"/>
  </p:sldMasterIdLst>
  <p:sldIdLst>
    <p:sldId xmlns:r="http://schemas.openxmlformats.org/officeDocument/2006/relationships" id="256" r:id="R4c9e1d37cdd74246"/>
    <p:sldId xmlns:r="http://schemas.openxmlformats.org/officeDocument/2006/relationships" id="257" r:id="Ra46df96892924768"/>
    <p:sldId xmlns:r="http://schemas.openxmlformats.org/officeDocument/2006/relationships" id="258" r:id="R79eda759699a4bea"/>
    <p:sldId xmlns:r="http://schemas.openxmlformats.org/officeDocument/2006/relationships" id="259" r:id="R3834f38eeecb4ae5"/>
    <p:sldId xmlns:r="http://schemas.openxmlformats.org/officeDocument/2006/relationships" id="260" r:id="Re06c7c7c92cc40eb"/>
    <p:sldId xmlns:r="http://schemas.openxmlformats.org/officeDocument/2006/relationships" id="261" r:id="Re16a6e1e6d7748f5"/>
    <p:sldId xmlns:r="http://schemas.openxmlformats.org/officeDocument/2006/relationships" id="262" r:id="Rdfe24cca753a4d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151e734594eb3" /><Relationship Type="http://schemas.openxmlformats.org/officeDocument/2006/relationships/slide" Target="/ppt/slides/slide1.xml" Id="R4c9e1d37cdd74246" /><Relationship Type="http://schemas.openxmlformats.org/officeDocument/2006/relationships/slide" Target="/ppt/slides/slide2.xml" Id="Ra46df96892924768" /><Relationship Type="http://schemas.openxmlformats.org/officeDocument/2006/relationships/slide" Target="/ppt/slides/slide3.xml" Id="R79eda759699a4bea" /><Relationship Type="http://schemas.openxmlformats.org/officeDocument/2006/relationships/slide" Target="/ppt/slides/slide4.xml" Id="R3834f38eeecb4ae5" /><Relationship Type="http://schemas.openxmlformats.org/officeDocument/2006/relationships/slide" Target="/ppt/slides/slide5.xml" Id="Re06c7c7c92cc40eb" /><Relationship Type="http://schemas.openxmlformats.org/officeDocument/2006/relationships/slide" Target="/ppt/slides/slide6.xml" Id="Re16a6e1e6d7748f5" /><Relationship Type="http://schemas.openxmlformats.org/officeDocument/2006/relationships/slide" Target="/ppt/slides/slide7.xml" Id="Rdfe24cca753a4d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f7919f9b84d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28e3f5b724eb6" /><Relationship Type="http://schemas.openxmlformats.org/officeDocument/2006/relationships/theme" Target="/ppt/slideMasters/theme/theme1.xml" Id="Rfe8defb7686d40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728e3f5b724e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18aedad5e45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2223f0bcf44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26db9205f45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6b4cdedca4a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f6858f64c47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3eb4e38e548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4912296264e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−334 804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4 254 874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8 386 446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VETVIK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Holmendammen terrasse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