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5172a406d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2dc7fa4344e07"/>
  </p:sldMasterIdLst>
  <p:sldIdLst>
    <p:sldId xmlns:r="http://schemas.openxmlformats.org/officeDocument/2006/relationships" id="256" r:id="R35093efee4414732"/>
    <p:sldId xmlns:r="http://schemas.openxmlformats.org/officeDocument/2006/relationships" id="257" r:id="Rcc838447c5c94a0d"/>
    <p:sldId xmlns:r="http://schemas.openxmlformats.org/officeDocument/2006/relationships" id="258" r:id="Rccdc6a301b30440b"/>
    <p:sldId xmlns:r="http://schemas.openxmlformats.org/officeDocument/2006/relationships" id="259" r:id="R1d97a032a1254ce8"/>
    <p:sldId xmlns:r="http://schemas.openxmlformats.org/officeDocument/2006/relationships" id="260" r:id="R792c0d500d0342c9"/>
    <p:sldId xmlns:r="http://schemas.openxmlformats.org/officeDocument/2006/relationships" id="261" r:id="Rbadc86d1de894e04"/>
    <p:sldId xmlns:r="http://schemas.openxmlformats.org/officeDocument/2006/relationships" id="262" r:id="R22a0367a3976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2dc7fa4344e07" /><Relationship Type="http://schemas.openxmlformats.org/officeDocument/2006/relationships/slide" Target="/ppt/slides/slide1.xml" Id="R35093efee4414732" /><Relationship Type="http://schemas.openxmlformats.org/officeDocument/2006/relationships/slide" Target="/ppt/slides/slide2.xml" Id="Rcc838447c5c94a0d" /><Relationship Type="http://schemas.openxmlformats.org/officeDocument/2006/relationships/slide" Target="/ppt/slides/slide3.xml" Id="Rccdc6a301b30440b" /><Relationship Type="http://schemas.openxmlformats.org/officeDocument/2006/relationships/slide" Target="/ppt/slides/slide4.xml" Id="R1d97a032a1254ce8" /><Relationship Type="http://schemas.openxmlformats.org/officeDocument/2006/relationships/slide" Target="/ppt/slides/slide5.xml" Id="R792c0d500d0342c9" /><Relationship Type="http://schemas.openxmlformats.org/officeDocument/2006/relationships/slide" Target="/ppt/slides/slide6.xml" Id="Rbadc86d1de894e04" /><Relationship Type="http://schemas.openxmlformats.org/officeDocument/2006/relationships/slide" Target="/ppt/slides/slide7.xml" Id="R22a0367a3976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e6c1a4a94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2ef666424064" /><Relationship Type="http://schemas.openxmlformats.org/officeDocument/2006/relationships/theme" Target="/ppt/slideMasters/theme/theme1.xml" Id="R38cb094be0bf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22ef66642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a851c2bfa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07da34f8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9a8e506d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efac028e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1ec31186f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8c0fa989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966c1f17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