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a503ce1e2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97188fdcc40bf"/>
  </p:sldMasterIdLst>
  <p:sldIdLst>
    <p:sldId xmlns:r="http://schemas.openxmlformats.org/officeDocument/2006/relationships" id="256" r:id="Rf9302b74279f4e16"/>
    <p:sldId xmlns:r="http://schemas.openxmlformats.org/officeDocument/2006/relationships" id="257" r:id="Rdcd5d80036904a21"/>
    <p:sldId xmlns:r="http://schemas.openxmlformats.org/officeDocument/2006/relationships" id="258" r:id="Rb8249faebc5849c6"/>
    <p:sldId xmlns:r="http://schemas.openxmlformats.org/officeDocument/2006/relationships" id="259" r:id="R43e5bcf383db4d25"/>
    <p:sldId xmlns:r="http://schemas.openxmlformats.org/officeDocument/2006/relationships" id="260" r:id="R90c164da5617448c"/>
    <p:sldId xmlns:r="http://schemas.openxmlformats.org/officeDocument/2006/relationships" id="261" r:id="R3e4715fd85d441a5"/>
    <p:sldId xmlns:r="http://schemas.openxmlformats.org/officeDocument/2006/relationships" id="262" r:id="Refc2ba9fa9b7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97188fdcc40bf" /><Relationship Type="http://schemas.openxmlformats.org/officeDocument/2006/relationships/slide" Target="/ppt/slides/slide1.xml" Id="Rf9302b74279f4e16" /><Relationship Type="http://schemas.openxmlformats.org/officeDocument/2006/relationships/slide" Target="/ppt/slides/slide2.xml" Id="Rdcd5d80036904a21" /><Relationship Type="http://schemas.openxmlformats.org/officeDocument/2006/relationships/slide" Target="/ppt/slides/slide3.xml" Id="Rb8249faebc5849c6" /><Relationship Type="http://schemas.openxmlformats.org/officeDocument/2006/relationships/slide" Target="/ppt/slides/slide4.xml" Id="R43e5bcf383db4d25" /><Relationship Type="http://schemas.openxmlformats.org/officeDocument/2006/relationships/slide" Target="/ppt/slides/slide5.xml" Id="R90c164da5617448c" /><Relationship Type="http://schemas.openxmlformats.org/officeDocument/2006/relationships/slide" Target="/ppt/slides/slide6.xml" Id="R3e4715fd85d441a5" /><Relationship Type="http://schemas.openxmlformats.org/officeDocument/2006/relationships/slide" Target="/ppt/slides/slide7.xml" Id="Refc2ba9fa9b7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805de88e2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6f2ea097d42c7" /><Relationship Type="http://schemas.openxmlformats.org/officeDocument/2006/relationships/theme" Target="/ppt/slideMasters/theme/theme1.xml" Id="R268f7619e4d2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6f2ea097d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8864ab4a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ee6396d6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2348bf726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36d40ad3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611dd195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07c75ea0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2c8ca86e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