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7087328de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b34e769e64b12"/>
  </p:sldMasterIdLst>
  <p:sldIdLst>
    <p:sldId xmlns:r="http://schemas.openxmlformats.org/officeDocument/2006/relationships" id="256" r:id="R1cf72b65e031492c"/>
    <p:sldId xmlns:r="http://schemas.openxmlformats.org/officeDocument/2006/relationships" id="257" r:id="R28997109cb8f4008"/>
    <p:sldId xmlns:r="http://schemas.openxmlformats.org/officeDocument/2006/relationships" id="258" r:id="R66a52578cceb4a08"/>
    <p:sldId xmlns:r="http://schemas.openxmlformats.org/officeDocument/2006/relationships" id="259" r:id="R1cf948f6913c4d37"/>
    <p:sldId xmlns:r="http://schemas.openxmlformats.org/officeDocument/2006/relationships" id="260" r:id="R82499b4d88274c23"/>
    <p:sldId xmlns:r="http://schemas.openxmlformats.org/officeDocument/2006/relationships" id="261" r:id="R56aa630d7e1a4506"/>
    <p:sldId xmlns:r="http://schemas.openxmlformats.org/officeDocument/2006/relationships" id="262" r:id="R39c1f85bda3f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b34e769e64b12" /><Relationship Type="http://schemas.openxmlformats.org/officeDocument/2006/relationships/slide" Target="/ppt/slides/slide1.xml" Id="R1cf72b65e031492c" /><Relationship Type="http://schemas.openxmlformats.org/officeDocument/2006/relationships/slide" Target="/ppt/slides/slide2.xml" Id="R28997109cb8f4008" /><Relationship Type="http://schemas.openxmlformats.org/officeDocument/2006/relationships/slide" Target="/ppt/slides/slide3.xml" Id="R66a52578cceb4a08" /><Relationship Type="http://schemas.openxmlformats.org/officeDocument/2006/relationships/slide" Target="/ppt/slides/slide4.xml" Id="R1cf948f6913c4d37" /><Relationship Type="http://schemas.openxmlformats.org/officeDocument/2006/relationships/slide" Target="/ppt/slides/slide5.xml" Id="R82499b4d88274c23" /><Relationship Type="http://schemas.openxmlformats.org/officeDocument/2006/relationships/slide" Target="/ppt/slides/slide6.xml" Id="R56aa630d7e1a4506" /><Relationship Type="http://schemas.openxmlformats.org/officeDocument/2006/relationships/slide" Target="/ppt/slides/slide7.xml" Id="R39c1f85bda3f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adc82d6ce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22f3aeee4bd4" /><Relationship Type="http://schemas.openxmlformats.org/officeDocument/2006/relationships/theme" Target="/ppt/slideMasters/theme/theme1.xml" Id="R0cf0baef20f1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022f3aeee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4eda2bfd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987359e1b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a774f4ba9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c64aa6ff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c90b6574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68eb5e91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806c37cf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