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767940e7ec493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0d8f8f4b4654c6e"/>
  </p:sldMasterIdLst>
  <p:sldIdLst>
    <p:sldId xmlns:r="http://schemas.openxmlformats.org/officeDocument/2006/relationships" id="256" r:id="Rb29286084bdc4c69"/>
    <p:sldId xmlns:r="http://schemas.openxmlformats.org/officeDocument/2006/relationships" id="257" r:id="R7b25a3a7b9534df2"/>
    <p:sldId xmlns:r="http://schemas.openxmlformats.org/officeDocument/2006/relationships" id="258" r:id="R9e37edee84194592"/>
    <p:sldId xmlns:r="http://schemas.openxmlformats.org/officeDocument/2006/relationships" id="259" r:id="Rfe8c28e40bc64a29"/>
    <p:sldId xmlns:r="http://schemas.openxmlformats.org/officeDocument/2006/relationships" id="260" r:id="R604c3d2b1e894d3c"/>
    <p:sldId xmlns:r="http://schemas.openxmlformats.org/officeDocument/2006/relationships" id="261" r:id="R67b43edfc38a4f36"/>
    <p:sldId xmlns:r="http://schemas.openxmlformats.org/officeDocument/2006/relationships" id="262" r:id="Rde90afd27af2464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d8f8f4b4654c6e" /><Relationship Type="http://schemas.openxmlformats.org/officeDocument/2006/relationships/slide" Target="/ppt/slides/slide1.xml" Id="Rb29286084bdc4c69" /><Relationship Type="http://schemas.openxmlformats.org/officeDocument/2006/relationships/slide" Target="/ppt/slides/slide2.xml" Id="R7b25a3a7b9534df2" /><Relationship Type="http://schemas.openxmlformats.org/officeDocument/2006/relationships/slide" Target="/ppt/slides/slide3.xml" Id="R9e37edee84194592" /><Relationship Type="http://schemas.openxmlformats.org/officeDocument/2006/relationships/slide" Target="/ppt/slides/slide4.xml" Id="Rfe8c28e40bc64a29" /><Relationship Type="http://schemas.openxmlformats.org/officeDocument/2006/relationships/slide" Target="/ppt/slides/slide5.xml" Id="R604c3d2b1e894d3c" /><Relationship Type="http://schemas.openxmlformats.org/officeDocument/2006/relationships/slide" Target="/ppt/slides/slide6.xml" Id="R67b43edfc38a4f36" /><Relationship Type="http://schemas.openxmlformats.org/officeDocument/2006/relationships/slide" Target="/ppt/slides/slide7.xml" Id="Rde90afd27af2464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87cc96e75b46a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8d111f64ad42e8" /><Relationship Type="http://schemas.openxmlformats.org/officeDocument/2006/relationships/theme" Target="/ppt/slideMasters/theme/theme1.xml" Id="R3e2ebf340457486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8d111f64ad42e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1111e0fdd0457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ccb78ef0284d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6164386a1348e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7a9cf8981242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346cf27ac54ea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b3cf992a54467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8631ebf22a41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MPF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MPF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MPF CAPITAL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MPF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MPF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MPF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275 328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242 674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215 139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1 825 857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6 413 177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MPF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BERIT SYNNØVE GATLAND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ROALD ARNE HAUGESTEN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HAUGEN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MPF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Gatland, Innspurten 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918 843 000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MPF CAPITAL AS</a:t>
            </a:r>
          </a:p>
        </p:txBody>
      </p:sp>
    </p:spTree>
  </p:cSld>
  <p:clrMapOvr>
    <a:masterClrMapping xmlns:a="http://schemas.openxmlformats.org/drawingml/2006/main"/>
  </p:clrMapOvr>
</p:sld>
</file>