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4cd654bef44d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71d130335d4842"/>
  </p:sldMasterIdLst>
  <p:sldIdLst>
    <p:sldId xmlns:r="http://schemas.openxmlformats.org/officeDocument/2006/relationships" id="256" r:id="R31b324ced6d944b5"/>
    <p:sldId xmlns:r="http://schemas.openxmlformats.org/officeDocument/2006/relationships" id="257" r:id="R7f26fab55204466f"/>
    <p:sldId xmlns:r="http://schemas.openxmlformats.org/officeDocument/2006/relationships" id="258" r:id="R91f99322579249b4"/>
    <p:sldId xmlns:r="http://schemas.openxmlformats.org/officeDocument/2006/relationships" id="259" r:id="R2a4ce9906d7d44b7"/>
    <p:sldId xmlns:r="http://schemas.openxmlformats.org/officeDocument/2006/relationships" id="260" r:id="R13a78012ea78409e"/>
    <p:sldId xmlns:r="http://schemas.openxmlformats.org/officeDocument/2006/relationships" id="261" r:id="R719cc1decbde4104"/>
    <p:sldId xmlns:r="http://schemas.openxmlformats.org/officeDocument/2006/relationships" id="262" r:id="Rdc488e2b131e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71d130335d4842" /><Relationship Type="http://schemas.openxmlformats.org/officeDocument/2006/relationships/slide" Target="/ppt/slides/slide1.xml" Id="R31b324ced6d944b5" /><Relationship Type="http://schemas.openxmlformats.org/officeDocument/2006/relationships/slide" Target="/ppt/slides/slide2.xml" Id="R7f26fab55204466f" /><Relationship Type="http://schemas.openxmlformats.org/officeDocument/2006/relationships/slide" Target="/ppt/slides/slide3.xml" Id="R91f99322579249b4" /><Relationship Type="http://schemas.openxmlformats.org/officeDocument/2006/relationships/slide" Target="/ppt/slides/slide4.xml" Id="R2a4ce9906d7d44b7" /><Relationship Type="http://schemas.openxmlformats.org/officeDocument/2006/relationships/slide" Target="/ppt/slides/slide5.xml" Id="R13a78012ea78409e" /><Relationship Type="http://schemas.openxmlformats.org/officeDocument/2006/relationships/slide" Target="/ppt/slides/slide6.xml" Id="R719cc1decbde4104" /><Relationship Type="http://schemas.openxmlformats.org/officeDocument/2006/relationships/slide" Target="/ppt/slides/slide7.xml" Id="Rdc488e2b131e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bd0ccdada41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8549ea6a74a07" /><Relationship Type="http://schemas.openxmlformats.org/officeDocument/2006/relationships/theme" Target="/ppt/slideMasters/theme/theme1.xml" Id="R318cfdaef73340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d8549ea6a7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457311d3b4e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2eb46c927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12af8ade7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caec3770d45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ca81cbd143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9b33ae6244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d4645a5e44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PORTCAP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PORTCAP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−58 103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3 738 173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4 878 350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HEITMANN ERIC PORTER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Lauritz Sands vei 13D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918 899 332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PORTCAP AS</a:t>
            </a:r>
          </a:p>
        </p:txBody>
      </p:sp>
    </p:spTree>
  </p:cSld>
  <p:clrMapOvr>
    <a:masterClrMapping xmlns:a="http://schemas.openxmlformats.org/drawingml/2006/main"/>
  </p:clrMapOvr>
</p:sld>
</file>