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50cebb9f9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fefcfbbbe48a5"/>
  </p:sldMasterIdLst>
  <p:sldIdLst>
    <p:sldId xmlns:r="http://schemas.openxmlformats.org/officeDocument/2006/relationships" id="256" r:id="Rf08921470d524286"/>
    <p:sldId xmlns:r="http://schemas.openxmlformats.org/officeDocument/2006/relationships" id="257" r:id="R23053b096a454574"/>
    <p:sldId xmlns:r="http://schemas.openxmlformats.org/officeDocument/2006/relationships" id="258" r:id="R8ae778fe98254d17"/>
    <p:sldId xmlns:r="http://schemas.openxmlformats.org/officeDocument/2006/relationships" id="259" r:id="R46073c220d914d58"/>
    <p:sldId xmlns:r="http://schemas.openxmlformats.org/officeDocument/2006/relationships" id="260" r:id="R817c6838ac454da9"/>
    <p:sldId xmlns:r="http://schemas.openxmlformats.org/officeDocument/2006/relationships" id="261" r:id="R6047f21bb71b47f8"/>
    <p:sldId xmlns:r="http://schemas.openxmlformats.org/officeDocument/2006/relationships" id="262" r:id="R99444d9af0fb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fefcfbbbe48a5" /><Relationship Type="http://schemas.openxmlformats.org/officeDocument/2006/relationships/slide" Target="/ppt/slides/slide1.xml" Id="Rf08921470d524286" /><Relationship Type="http://schemas.openxmlformats.org/officeDocument/2006/relationships/slide" Target="/ppt/slides/slide2.xml" Id="R23053b096a454574" /><Relationship Type="http://schemas.openxmlformats.org/officeDocument/2006/relationships/slide" Target="/ppt/slides/slide3.xml" Id="R8ae778fe98254d17" /><Relationship Type="http://schemas.openxmlformats.org/officeDocument/2006/relationships/slide" Target="/ppt/slides/slide4.xml" Id="R46073c220d914d58" /><Relationship Type="http://schemas.openxmlformats.org/officeDocument/2006/relationships/slide" Target="/ppt/slides/slide5.xml" Id="R817c6838ac454da9" /><Relationship Type="http://schemas.openxmlformats.org/officeDocument/2006/relationships/slide" Target="/ppt/slides/slide6.xml" Id="R6047f21bb71b47f8" /><Relationship Type="http://schemas.openxmlformats.org/officeDocument/2006/relationships/slide" Target="/ppt/slides/slide7.xml" Id="R99444d9af0fb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a26a87772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72e1a0a049b6" /><Relationship Type="http://schemas.openxmlformats.org/officeDocument/2006/relationships/theme" Target="/ppt/slideMasters/theme/theme1.xml" Id="R694672b357d6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772e1a0a0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07576a30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15d162e4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9af2c527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e3d65b70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2f0dbf4f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44fba4f51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b969f3d2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WEHUS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WEHUS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