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cabed20b7e4b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ca35510c744f3d"/>
  </p:sldMasterIdLst>
  <p:sldIdLst>
    <p:sldId xmlns:r="http://schemas.openxmlformats.org/officeDocument/2006/relationships" id="256" r:id="Rab0776d69c3348bc"/>
    <p:sldId xmlns:r="http://schemas.openxmlformats.org/officeDocument/2006/relationships" id="257" r:id="Re585b238799b40ed"/>
    <p:sldId xmlns:r="http://schemas.openxmlformats.org/officeDocument/2006/relationships" id="258" r:id="R84723904ad4b4dcf"/>
    <p:sldId xmlns:r="http://schemas.openxmlformats.org/officeDocument/2006/relationships" id="259" r:id="R98dc832a91a24173"/>
    <p:sldId xmlns:r="http://schemas.openxmlformats.org/officeDocument/2006/relationships" id="260" r:id="Rf8b6c62ba0fa480a"/>
    <p:sldId xmlns:r="http://schemas.openxmlformats.org/officeDocument/2006/relationships" id="261" r:id="R6acf48afa02e4001"/>
    <p:sldId xmlns:r="http://schemas.openxmlformats.org/officeDocument/2006/relationships" id="262" r:id="Rcc909043c03f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a35510c744f3d" /><Relationship Type="http://schemas.openxmlformats.org/officeDocument/2006/relationships/slide" Target="/ppt/slides/slide1.xml" Id="Rab0776d69c3348bc" /><Relationship Type="http://schemas.openxmlformats.org/officeDocument/2006/relationships/slide" Target="/ppt/slides/slide2.xml" Id="Re585b238799b40ed" /><Relationship Type="http://schemas.openxmlformats.org/officeDocument/2006/relationships/slide" Target="/ppt/slides/slide3.xml" Id="R84723904ad4b4dcf" /><Relationship Type="http://schemas.openxmlformats.org/officeDocument/2006/relationships/slide" Target="/ppt/slides/slide4.xml" Id="R98dc832a91a24173" /><Relationship Type="http://schemas.openxmlformats.org/officeDocument/2006/relationships/slide" Target="/ppt/slides/slide5.xml" Id="Rf8b6c62ba0fa480a" /><Relationship Type="http://schemas.openxmlformats.org/officeDocument/2006/relationships/slide" Target="/ppt/slides/slide6.xml" Id="R6acf48afa02e4001" /><Relationship Type="http://schemas.openxmlformats.org/officeDocument/2006/relationships/slide" Target="/ppt/slides/slide7.xml" Id="Rcc909043c03f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120f48ec241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cc832a09842eb" /><Relationship Type="http://schemas.openxmlformats.org/officeDocument/2006/relationships/theme" Target="/ppt/slideMasters/theme/theme1.xml" Id="R5b07c2925757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cc832a098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e7777faf6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6669894854f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95f7415f640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d07e8ef03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33929f054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5097c1e5a4e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00ebc194c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GREENHUT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GREENHUT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AANDAL TRUDE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919 032 235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