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658bfbc1f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eabac976424bfa"/>
  </p:sldMasterIdLst>
  <p:sldIdLst>
    <p:sldId xmlns:r="http://schemas.openxmlformats.org/officeDocument/2006/relationships" id="256" r:id="R63b4532d8faa44da"/>
    <p:sldId xmlns:r="http://schemas.openxmlformats.org/officeDocument/2006/relationships" id="257" r:id="Ra1d8a26975414211"/>
    <p:sldId xmlns:r="http://schemas.openxmlformats.org/officeDocument/2006/relationships" id="258" r:id="R705239239f514d44"/>
    <p:sldId xmlns:r="http://schemas.openxmlformats.org/officeDocument/2006/relationships" id="259" r:id="Rd6b31dc0dc1243d3"/>
    <p:sldId xmlns:r="http://schemas.openxmlformats.org/officeDocument/2006/relationships" id="260" r:id="Rf52f9341670e416a"/>
    <p:sldId xmlns:r="http://schemas.openxmlformats.org/officeDocument/2006/relationships" id="261" r:id="Re57a8a8c6e534f4f"/>
    <p:sldId xmlns:r="http://schemas.openxmlformats.org/officeDocument/2006/relationships" id="262" r:id="Rff1146f8ee66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abac976424bfa" /><Relationship Type="http://schemas.openxmlformats.org/officeDocument/2006/relationships/slide" Target="/ppt/slides/slide1.xml" Id="R63b4532d8faa44da" /><Relationship Type="http://schemas.openxmlformats.org/officeDocument/2006/relationships/slide" Target="/ppt/slides/slide2.xml" Id="Ra1d8a26975414211" /><Relationship Type="http://schemas.openxmlformats.org/officeDocument/2006/relationships/slide" Target="/ppt/slides/slide3.xml" Id="R705239239f514d44" /><Relationship Type="http://schemas.openxmlformats.org/officeDocument/2006/relationships/slide" Target="/ppt/slides/slide4.xml" Id="Rd6b31dc0dc1243d3" /><Relationship Type="http://schemas.openxmlformats.org/officeDocument/2006/relationships/slide" Target="/ppt/slides/slide5.xml" Id="Rf52f9341670e416a" /><Relationship Type="http://schemas.openxmlformats.org/officeDocument/2006/relationships/slide" Target="/ppt/slides/slide6.xml" Id="Re57a8a8c6e534f4f" /><Relationship Type="http://schemas.openxmlformats.org/officeDocument/2006/relationships/slide" Target="/ppt/slides/slide7.xml" Id="Rff1146f8ee66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c65978305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2fd106e394a3c" /><Relationship Type="http://schemas.openxmlformats.org/officeDocument/2006/relationships/theme" Target="/ppt/slideMasters/theme/theme1.xml" Id="Rf2880ca58424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2fd106e394a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0d0e67932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0b1b4a41b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2b1f6b71a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8aa46f704d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ad80ccd24a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6cb236fd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78d60d31e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VIKEN HOLDING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AUD INGER  –  76,3 %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MARIA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TERESE  –  11,9 %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