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b60343dda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28fbd000d4f51"/>
  </p:sldMasterIdLst>
  <p:sldIdLst>
    <p:sldId xmlns:r="http://schemas.openxmlformats.org/officeDocument/2006/relationships" id="256" r:id="R524cedfee2d7450e"/>
    <p:sldId xmlns:r="http://schemas.openxmlformats.org/officeDocument/2006/relationships" id="257" r:id="Rc09cf81044754829"/>
    <p:sldId xmlns:r="http://schemas.openxmlformats.org/officeDocument/2006/relationships" id="258" r:id="R4762679ea6094417"/>
    <p:sldId xmlns:r="http://schemas.openxmlformats.org/officeDocument/2006/relationships" id="259" r:id="R5f42be969b79479a"/>
    <p:sldId xmlns:r="http://schemas.openxmlformats.org/officeDocument/2006/relationships" id="260" r:id="R145b5728f01041d2"/>
    <p:sldId xmlns:r="http://schemas.openxmlformats.org/officeDocument/2006/relationships" id="261" r:id="R06cd22f231894c64"/>
    <p:sldId xmlns:r="http://schemas.openxmlformats.org/officeDocument/2006/relationships" id="262" r:id="Rb8b221587c85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28fbd000d4f51" /><Relationship Type="http://schemas.openxmlformats.org/officeDocument/2006/relationships/slide" Target="/ppt/slides/slide1.xml" Id="R524cedfee2d7450e" /><Relationship Type="http://schemas.openxmlformats.org/officeDocument/2006/relationships/slide" Target="/ppt/slides/slide2.xml" Id="Rc09cf81044754829" /><Relationship Type="http://schemas.openxmlformats.org/officeDocument/2006/relationships/slide" Target="/ppt/slides/slide3.xml" Id="R4762679ea6094417" /><Relationship Type="http://schemas.openxmlformats.org/officeDocument/2006/relationships/slide" Target="/ppt/slides/slide4.xml" Id="R5f42be969b79479a" /><Relationship Type="http://schemas.openxmlformats.org/officeDocument/2006/relationships/slide" Target="/ppt/slides/slide5.xml" Id="R145b5728f01041d2" /><Relationship Type="http://schemas.openxmlformats.org/officeDocument/2006/relationships/slide" Target="/ppt/slides/slide6.xml" Id="R06cd22f231894c64" /><Relationship Type="http://schemas.openxmlformats.org/officeDocument/2006/relationships/slide" Target="/ppt/slides/slide7.xml" Id="Rb8b221587c85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9ba6d9724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ca95120f45cd" /><Relationship Type="http://schemas.openxmlformats.org/officeDocument/2006/relationships/theme" Target="/ppt/slideMasters/theme/theme1.xml" Id="R892877a80657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7ca95120f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f6a191a4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c501ffdf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ba1504b4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9c0f92ac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f8ef6612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c501c323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8e20e439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10 637 548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15 266 365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919 061 235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