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5c2b8db0ed40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a68691546f4435"/>
  </p:sldMasterIdLst>
  <p:sldIdLst>
    <p:sldId xmlns:r="http://schemas.openxmlformats.org/officeDocument/2006/relationships" id="256" r:id="R566ddc42a2d64b95"/>
    <p:sldId xmlns:r="http://schemas.openxmlformats.org/officeDocument/2006/relationships" id="257" r:id="R05771bf584094dca"/>
    <p:sldId xmlns:r="http://schemas.openxmlformats.org/officeDocument/2006/relationships" id="258" r:id="Rd345718219564d2b"/>
    <p:sldId xmlns:r="http://schemas.openxmlformats.org/officeDocument/2006/relationships" id="259" r:id="R0d1f4c72e6d84622"/>
    <p:sldId xmlns:r="http://schemas.openxmlformats.org/officeDocument/2006/relationships" id="260" r:id="R421aedde35c84a42"/>
    <p:sldId xmlns:r="http://schemas.openxmlformats.org/officeDocument/2006/relationships" id="261" r:id="Rd8b3586b6afc4622"/>
    <p:sldId xmlns:r="http://schemas.openxmlformats.org/officeDocument/2006/relationships" id="262" r:id="R85647e26ce2e4c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a68691546f4435" /><Relationship Type="http://schemas.openxmlformats.org/officeDocument/2006/relationships/slide" Target="/ppt/slides/slide1.xml" Id="R566ddc42a2d64b95" /><Relationship Type="http://schemas.openxmlformats.org/officeDocument/2006/relationships/slide" Target="/ppt/slides/slide2.xml" Id="R05771bf584094dca" /><Relationship Type="http://schemas.openxmlformats.org/officeDocument/2006/relationships/slide" Target="/ppt/slides/slide3.xml" Id="Rd345718219564d2b" /><Relationship Type="http://schemas.openxmlformats.org/officeDocument/2006/relationships/slide" Target="/ppt/slides/slide4.xml" Id="R0d1f4c72e6d84622" /><Relationship Type="http://schemas.openxmlformats.org/officeDocument/2006/relationships/slide" Target="/ppt/slides/slide5.xml" Id="R421aedde35c84a42" /><Relationship Type="http://schemas.openxmlformats.org/officeDocument/2006/relationships/slide" Target="/ppt/slides/slide6.xml" Id="Rd8b3586b6afc4622" /><Relationship Type="http://schemas.openxmlformats.org/officeDocument/2006/relationships/slide" Target="/ppt/slides/slide7.xml" Id="R85647e26ce2e4c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c6e5142fc46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9f404a2e4611" /><Relationship Type="http://schemas.openxmlformats.org/officeDocument/2006/relationships/theme" Target="/ppt/slideMasters/theme/theme1.xml" Id="R75b7ec8354f745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99f404a2e46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16d3ea1f4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7857f4ae5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ab52e9b2b4c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9fa0cad89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1ee006be74e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ceb2996fc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1fb333f43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EIRIK RONOLD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EIROMA AS</a:t>
            </a:r>
          </a:p>
        </p:txBody>
      </p:sp>
    </p:spTree>
  </p:cSld>
  <p:clrMapOvr>
    <a:masterClrMapping xmlns:a="http://schemas.openxmlformats.org/drawingml/2006/main"/>
  </p:clrMapOvr>
</p:sld>
</file>