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df2d0522c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7f3c10da54961"/>
  </p:sldMasterIdLst>
  <p:sldIdLst>
    <p:sldId xmlns:r="http://schemas.openxmlformats.org/officeDocument/2006/relationships" id="256" r:id="Rf826e941b8094e1d"/>
    <p:sldId xmlns:r="http://schemas.openxmlformats.org/officeDocument/2006/relationships" id="257" r:id="R67e67923a6c54d65"/>
    <p:sldId xmlns:r="http://schemas.openxmlformats.org/officeDocument/2006/relationships" id="258" r:id="R31a62ebb900f4958"/>
    <p:sldId xmlns:r="http://schemas.openxmlformats.org/officeDocument/2006/relationships" id="259" r:id="Re07672b3ea2b4d2d"/>
    <p:sldId xmlns:r="http://schemas.openxmlformats.org/officeDocument/2006/relationships" id="260" r:id="Rbb510fa285f24e7b"/>
    <p:sldId xmlns:r="http://schemas.openxmlformats.org/officeDocument/2006/relationships" id="261" r:id="R6aeb17e9c676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7f3c10da54961" /><Relationship Type="http://schemas.openxmlformats.org/officeDocument/2006/relationships/slide" Target="/ppt/slides/slide1.xml" Id="Rf826e941b8094e1d" /><Relationship Type="http://schemas.openxmlformats.org/officeDocument/2006/relationships/slide" Target="/ppt/slides/slide2.xml" Id="R67e67923a6c54d65" /><Relationship Type="http://schemas.openxmlformats.org/officeDocument/2006/relationships/slide" Target="/ppt/slides/slide3.xml" Id="R31a62ebb900f4958" /><Relationship Type="http://schemas.openxmlformats.org/officeDocument/2006/relationships/slide" Target="/ppt/slides/slide4.xml" Id="Re07672b3ea2b4d2d" /><Relationship Type="http://schemas.openxmlformats.org/officeDocument/2006/relationships/slide" Target="/ppt/slides/slide5.xml" Id="Rbb510fa285f24e7b" /><Relationship Type="http://schemas.openxmlformats.org/officeDocument/2006/relationships/slide" Target="/ppt/slides/slide6.xml" Id="R6aeb17e9c676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2b567198c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7fc55667546e0" /><Relationship Type="http://schemas.openxmlformats.org/officeDocument/2006/relationships/theme" Target="/ppt/slideMasters/theme/theme1.xml" Id="R51dcd09f1a0842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7fc55667546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9f03134f4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88ab30384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965b04af7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138c371be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b76d56b66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0f12cdb40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