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0c74f1955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8ca73e65894131"/>
  </p:sldMasterIdLst>
  <p:sldIdLst>
    <p:sldId xmlns:r="http://schemas.openxmlformats.org/officeDocument/2006/relationships" id="256" r:id="R657863497756431e"/>
    <p:sldId xmlns:r="http://schemas.openxmlformats.org/officeDocument/2006/relationships" id="257" r:id="Ra83d9f53a9574bb7"/>
    <p:sldId xmlns:r="http://schemas.openxmlformats.org/officeDocument/2006/relationships" id="258" r:id="R5172d2306ad74a54"/>
    <p:sldId xmlns:r="http://schemas.openxmlformats.org/officeDocument/2006/relationships" id="259" r:id="Re4b0d3a19c8242c4"/>
    <p:sldId xmlns:r="http://schemas.openxmlformats.org/officeDocument/2006/relationships" id="260" r:id="Rf8636199da3e4c5d"/>
    <p:sldId xmlns:r="http://schemas.openxmlformats.org/officeDocument/2006/relationships" id="261" r:id="R231ac35518e94800"/>
    <p:sldId xmlns:r="http://schemas.openxmlformats.org/officeDocument/2006/relationships" id="262" r:id="Ra66be3021e66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8ca73e65894131" /><Relationship Type="http://schemas.openxmlformats.org/officeDocument/2006/relationships/slide" Target="/ppt/slides/slide1.xml" Id="R657863497756431e" /><Relationship Type="http://schemas.openxmlformats.org/officeDocument/2006/relationships/slide" Target="/ppt/slides/slide2.xml" Id="Ra83d9f53a9574bb7" /><Relationship Type="http://schemas.openxmlformats.org/officeDocument/2006/relationships/slide" Target="/ppt/slides/slide3.xml" Id="R5172d2306ad74a54" /><Relationship Type="http://schemas.openxmlformats.org/officeDocument/2006/relationships/slide" Target="/ppt/slides/slide4.xml" Id="Re4b0d3a19c8242c4" /><Relationship Type="http://schemas.openxmlformats.org/officeDocument/2006/relationships/slide" Target="/ppt/slides/slide5.xml" Id="Rf8636199da3e4c5d" /><Relationship Type="http://schemas.openxmlformats.org/officeDocument/2006/relationships/slide" Target="/ppt/slides/slide6.xml" Id="R231ac35518e94800" /><Relationship Type="http://schemas.openxmlformats.org/officeDocument/2006/relationships/slide" Target="/ppt/slides/slide7.xml" Id="Ra66be3021e66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9168b357c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9bf6f81fe4164" /><Relationship Type="http://schemas.openxmlformats.org/officeDocument/2006/relationships/theme" Target="/ppt/slideMasters/theme/theme1.xml" Id="R343b2e0e83ff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9bf6f81fe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9e4d4ef32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e7e49d01e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f6e8c78a6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0690f7be4a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1c7c5d94045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30d0980e7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083903469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RRO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14 785 549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1 283 548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4 540 568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51,3 %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STEIEN ØYVIND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GEIR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RRO AS</a:t>
            </a:r>
          </a:p>
        </p:txBody>
      </p:sp>
    </p:spTree>
  </p:cSld>
  <p:clrMapOvr>
    <a:masterClrMapping xmlns:a="http://schemas.openxmlformats.org/drawingml/2006/main"/>
  </p:clrMapOvr>
</p:sld>
</file>