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bde3c2863d43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066c3b3b884912"/>
  </p:sldMasterIdLst>
  <p:sldIdLst>
    <p:sldId xmlns:r="http://schemas.openxmlformats.org/officeDocument/2006/relationships" id="256" r:id="R8919f9f1493d40c8"/>
    <p:sldId xmlns:r="http://schemas.openxmlformats.org/officeDocument/2006/relationships" id="257" r:id="R3bf4946bf50b4eba"/>
    <p:sldId xmlns:r="http://schemas.openxmlformats.org/officeDocument/2006/relationships" id="258" r:id="R4d49249714a1457a"/>
    <p:sldId xmlns:r="http://schemas.openxmlformats.org/officeDocument/2006/relationships" id="259" r:id="Rf1a0c532b04142cc"/>
    <p:sldId xmlns:r="http://schemas.openxmlformats.org/officeDocument/2006/relationships" id="260" r:id="R28cb94ccf8894ec9"/>
    <p:sldId xmlns:r="http://schemas.openxmlformats.org/officeDocument/2006/relationships" id="261" r:id="Rca89f1726a5249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66c3b3b884912" /><Relationship Type="http://schemas.openxmlformats.org/officeDocument/2006/relationships/slide" Target="/ppt/slides/slide1.xml" Id="R8919f9f1493d40c8" /><Relationship Type="http://schemas.openxmlformats.org/officeDocument/2006/relationships/slide" Target="/ppt/slides/slide2.xml" Id="R3bf4946bf50b4eba" /><Relationship Type="http://schemas.openxmlformats.org/officeDocument/2006/relationships/slide" Target="/ppt/slides/slide3.xml" Id="R4d49249714a1457a" /><Relationship Type="http://schemas.openxmlformats.org/officeDocument/2006/relationships/slide" Target="/ppt/slides/slide4.xml" Id="Rf1a0c532b04142cc" /><Relationship Type="http://schemas.openxmlformats.org/officeDocument/2006/relationships/slide" Target="/ppt/slides/slide5.xml" Id="R28cb94ccf8894ec9" /><Relationship Type="http://schemas.openxmlformats.org/officeDocument/2006/relationships/slide" Target="/ppt/slides/slide6.xml" Id="Rca89f1726a5249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ae59e8d6d47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54ad2ad434082" /><Relationship Type="http://schemas.openxmlformats.org/officeDocument/2006/relationships/theme" Target="/ppt/slideMasters/theme/theme1.xml" Id="Ra7f9c4a8d85b42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54ad2ad4340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5fc0b693b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ff6995a7b4a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34828ec6642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98805c5b74f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0799064ae40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c0134ba074f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