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b7b9379b4148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ddfa7af5a34b27"/>
  </p:sldMasterIdLst>
  <p:sldIdLst>
    <p:sldId xmlns:r="http://schemas.openxmlformats.org/officeDocument/2006/relationships" id="256" r:id="Rc290435ab602467b"/>
    <p:sldId xmlns:r="http://schemas.openxmlformats.org/officeDocument/2006/relationships" id="257" r:id="Rce56c73de7294913"/>
    <p:sldId xmlns:r="http://schemas.openxmlformats.org/officeDocument/2006/relationships" id="258" r:id="R086ff84aabac4017"/>
    <p:sldId xmlns:r="http://schemas.openxmlformats.org/officeDocument/2006/relationships" id="259" r:id="R8e3510191b664fc2"/>
    <p:sldId xmlns:r="http://schemas.openxmlformats.org/officeDocument/2006/relationships" id="260" r:id="R070335b41f554ba2"/>
    <p:sldId xmlns:r="http://schemas.openxmlformats.org/officeDocument/2006/relationships" id="261" r:id="R00598861edc1425c"/>
    <p:sldId xmlns:r="http://schemas.openxmlformats.org/officeDocument/2006/relationships" id="262" r:id="Rfcbc041fb818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dfa7af5a34b27" /><Relationship Type="http://schemas.openxmlformats.org/officeDocument/2006/relationships/slide" Target="/ppt/slides/slide1.xml" Id="Rc290435ab602467b" /><Relationship Type="http://schemas.openxmlformats.org/officeDocument/2006/relationships/slide" Target="/ppt/slides/slide2.xml" Id="Rce56c73de7294913" /><Relationship Type="http://schemas.openxmlformats.org/officeDocument/2006/relationships/slide" Target="/ppt/slides/slide3.xml" Id="R086ff84aabac4017" /><Relationship Type="http://schemas.openxmlformats.org/officeDocument/2006/relationships/slide" Target="/ppt/slides/slide4.xml" Id="R8e3510191b664fc2" /><Relationship Type="http://schemas.openxmlformats.org/officeDocument/2006/relationships/slide" Target="/ppt/slides/slide5.xml" Id="R070335b41f554ba2" /><Relationship Type="http://schemas.openxmlformats.org/officeDocument/2006/relationships/slide" Target="/ppt/slides/slide6.xml" Id="R00598861edc1425c" /><Relationship Type="http://schemas.openxmlformats.org/officeDocument/2006/relationships/slide" Target="/ppt/slides/slide7.xml" Id="Rfcbc041fb818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9af019eca4d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6e71a0e04640" /><Relationship Type="http://schemas.openxmlformats.org/officeDocument/2006/relationships/theme" Target="/ppt/slideMasters/theme/theme1.xml" Id="Rbfd894d7541246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c76e71a0e046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f086d5dc4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2949cab1c48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c7e6d24f1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00d230ffb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a79d6967f44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1d73421934f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bc7b14b1f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33 613 395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39 130 523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