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bf10d307b649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9f056271b4bd1"/>
  </p:sldMasterIdLst>
  <p:sldIdLst>
    <p:sldId xmlns:r="http://schemas.openxmlformats.org/officeDocument/2006/relationships" id="256" r:id="Rb98e9423921f4967"/>
    <p:sldId xmlns:r="http://schemas.openxmlformats.org/officeDocument/2006/relationships" id="257" r:id="R1d44786169b14ba0"/>
    <p:sldId xmlns:r="http://schemas.openxmlformats.org/officeDocument/2006/relationships" id="258" r:id="R8c4c8b46ef9048d1"/>
    <p:sldId xmlns:r="http://schemas.openxmlformats.org/officeDocument/2006/relationships" id="259" r:id="R3a1b081cc96f4b0c"/>
    <p:sldId xmlns:r="http://schemas.openxmlformats.org/officeDocument/2006/relationships" id="260" r:id="R76a8a9156c4a4dfa"/>
    <p:sldId xmlns:r="http://schemas.openxmlformats.org/officeDocument/2006/relationships" id="261" r:id="R6d8786f40937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9f056271b4bd1" /><Relationship Type="http://schemas.openxmlformats.org/officeDocument/2006/relationships/slide" Target="/ppt/slides/slide1.xml" Id="Rb98e9423921f4967" /><Relationship Type="http://schemas.openxmlformats.org/officeDocument/2006/relationships/slide" Target="/ppt/slides/slide2.xml" Id="R1d44786169b14ba0" /><Relationship Type="http://schemas.openxmlformats.org/officeDocument/2006/relationships/slide" Target="/ppt/slides/slide3.xml" Id="R8c4c8b46ef9048d1" /><Relationship Type="http://schemas.openxmlformats.org/officeDocument/2006/relationships/slide" Target="/ppt/slides/slide4.xml" Id="R3a1b081cc96f4b0c" /><Relationship Type="http://schemas.openxmlformats.org/officeDocument/2006/relationships/slide" Target="/ppt/slides/slide5.xml" Id="R76a8a9156c4a4dfa" /><Relationship Type="http://schemas.openxmlformats.org/officeDocument/2006/relationships/slide" Target="/ppt/slides/slide6.xml" Id="R6d8786f40937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d8699cb3f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77a2cf8a44321" /><Relationship Type="http://schemas.openxmlformats.org/officeDocument/2006/relationships/theme" Target="/ppt/slideMasters/theme/theme1.xml" Id="R4b393945edd24f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777a2cf8a443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6a5cea90c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f6d1a2850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713fe8cd64e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2ec35c3964a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37669f4f543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2b13be524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