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c51339316a4c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7baa03e0b94099"/>
  </p:sldMasterIdLst>
  <p:sldIdLst>
    <p:sldId xmlns:r="http://schemas.openxmlformats.org/officeDocument/2006/relationships" id="256" r:id="R7095f33b5e5f42f5"/>
    <p:sldId xmlns:r="http://schemas.openxmlformats.org/officeDocument/2006/relationships" id="257" r:id="R38dcad2ef7c4485c"/>
    <p:sldId xmlns:r="http://schemas.openxmlformats.org/officeDocument/2006/relationships" id="258" r:id="R62370c4824184bb6"/>
    <p:sldId xmlns:r="http://schemas.openxmlformats.org/officeDocument/2006/relationships" id="259" r:id="Rd81942535f014510"/>
    <p:sldId xmlns:r="http://schemas.openxmlformats.org/officeDocument/2006/relationships" id="260" r:id="Ra80b21e560574b62"/>
    <p:sldId xmlns:r="http://schemas.openxmlformats.org/officeDocument/2006/relationships" id="261" r:id="R729e8e893d644214"/>
    <p:sldId xmlns:r="http://schemas.openxmlformats.org/officeDocument/2006/relationships" id="262" r:id="Rcda6fc00a54548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7baa03e0b94099" /><Relationship Type="http://schemas.openxmlformats.org/officeDocument/2006/relationships/slide" Target="/ppt/slides/slide1.xml" Id="R7095f33b5e5f42f5" /><Relationship Type="http://schemas.openxmlformats.org/officeDocument/2006/relationships/slide" Target="/ppt/slides/slide2.xml" Id="R38dcad2ef7c4485c" /><Relationship Type="http://schemas.openxmlformats.org/officeDocument/2006/relationships/slide" Target="/ppt/slides/slide3.xml" Id="R62370c4824184bb6" /><Relationship Type="http://schemas.openxmlformats.org/officeDocument/2006/relationships/slide" Target="/ppt/slides/slide4.xml" Id="Rd81942535f014510" /><Relationship Type="http://schemas.openxmlformats.org/officeDocument/2006/relationships/slide" Target="/ppt/slides/slide5.xml" Id="Ra80b21e560574b62" /><Relationship Type="http://schemas.openxmlformats.org/officeDocument/2006/relationships/slide" Target="/ppt/slides/slide6.xml" Id="R729e8e893d644214" /><Relationship Type="http://schemas.openxmlformats.org/officeDocument/2006/relationships/slide" Target="/ppt/slides/slide7.xml" Id="Rcda6fc00a54548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14c1d3d83b42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66c466d0946e9" /><Relationship Type="http://schemas.openxmlformats.org/officeDocument/2006/relationships/theme" Target="/ppt/slideMasters/theme/theme1.xml" Id="R0b250db64a044e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b66c466d0946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3c5923b3341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abcd6a1d846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2a18d435541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32195474a4a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36925feef42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4e6dc1c504f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c06f867874c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RADAR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36 095 642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39 158 548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TOR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