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e818bb8f14e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c218475ee44bc"/>
  </p:sldMasterIdLst>
  <p:sldIdLst>
    <p:sldId xmlns:r="http://schemas.openxmlformats.org/officeDocument/2006/relationships" id="256" r:id="R8bb0454ef14d4b86"/>
    <p:sldId xmlns:r="http://schemas.openxmlformats.org/officeDocument/2006/relationships" id="257" r:id="R377a116210a84d83"/>
    <p:sldId xmlns:r="http://schemas.openxmlformats.org/officeDocument/2006/relationships" id="258" r:id="R8685a07fb2ac40e2"/>
    <p:sldId xmlns:r="http://schemas.openxmlformats.org/officeDocument/2006/relationships" id="259" r:id="Ra37c75d9b6c04269"/>
    <p:sldId xmlns:r="http://schemas.openxmlformats.org/officeDocument/2006/relationships" id="260" r:id="Rad9ccb6dcf0a488e"/>
    <p:sldId xmlns:r="http://schemas.openxmlformats.org/officeDocument/2006/relationships" id="261" r:id="R8312c46b04cb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c218475ee44bc" /><Relationship Type="http://schemas.openxmlformats.org/officeDocument/2006/relationships/slide" Target="/ppt/slides/slide1.xml" Id="R8bb0454ef14d4b86" /><Relationship Type="http://schemas.openxmlformats.org/officeDocument/2006/relationships/slide" Target="/ppt/slides/slide2.xml" Id="R377a116210a84d83" /><Relationship Type="http://schemas.openxmlformats.org/officeDocument/2006/relationships/slide" Target="/ppt/slides/slide3.xml" Id="R8685a07fb2ac40e2" /><Relationship Type="http://schemas.openxmlformats.org/officeDocument/2006/relationships/slide" Target="/ppt/slides/slide4.xml" Id="Ra37c75d9b6c04269" /><Relationship Type="http://schemas.openxmlformats.org/officeDocument/2006/relationships/slide" Target="/ppt/slides/slide5.xml" Id="Rad9ccb6dcf0a488e" /><Relationship Type="http://schemas.openxmlformats.org/officeDocument/2006/relationships/slide" Target="/ppt/slides/slide6.xml" Id="R8312c46b04cb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68ad5bdb6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6fb3f264f4ad5" /><Relationship Type="http://schemas.openxmlformats.org/officeDocument/2006/relationships/theme" Target="/ppt/slideMasters/theme/theme1.xml" Id="R4d966f79df0547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6fb3f264f4a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ed756ab4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8655872c940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546ddb4b5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3575cd09e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6ac0c494d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6deff259844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AVINA AS</a:t>
            </a:r>
          </a:p>
        </p:txBody>
      </p:sp>
    </p:spTree>
  </p:cSld>
  <p:clrMapOvr>
    <a:masterClrMapping xmlns:a="http://schemas.openxmlformats.org/drawingml/2006/main"/>
  </p:clrMapOvr>
</p:sld>
</file>