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0bd10c40b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686c8c11b49a8"/>
  </p:sldMasterIdLst>
  <p:sldIdLst>
    <p:sldId xmlns:r="http://schemas.openxmlformats.org/officeDocument/2006/relationships" id="256" r:id="Rca062c618abb4662"/>
    <p:sldId xmlns:r="http://schemas.openxmlformats.org/officeDocument/2006/relationships" id="257" r:id="Rcd1e78a36b164321"/>
    <p:sldId xmlns:r="http://schemas.openxmlformats.org/officeDocument/2006/relationships" id="258" r:id="R9e90224c67094a5b"/>
    <p:sldId xmlns:r="http://schemas.openxmlformats.org/officeDocument/2006/relationships" id="259" r:id="R46d20f79b73d4e49"/>
    <p:sldId xmlns:r="http://schemas.openxmlformats.org/officeDocument/2006/relationships" id="260" r:id="R257d96d9a0a64d9f"/>
    <p:sldId xmlns:r="http://schemas.openxmlformats.org/officeDocument/2006/relationships" id="261" r:id="Rae795c9bee584411"/>
    <p:sldId xmlns:r="http://schemas.openxmlformats.org/officeDocument/2006/relationships" id="262" r:id="R1e99d8e4bc31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686c8c11b49a8" /><Relationship Type="http://schemas.openxmlformats.org/officeDocument/2006/relationships/slide" Target="/ppt/slides/slide1.xml" Id="Rca062c618abb4662" /><Relationship Type="http://schemas.openxmlformats.org/officeDocument/2006/relationships/slide" Target="/ppt/slides/slide2.xml" Id="Rcd1e78a36b164321" /><Relationship Type="http://schemas.openxmlformats.org/officeDocument/2006/relationships/slide" Target="/ppt/slides/slide3.xml" Id="R9e90224c67094a5b" /><Relationship Type="http://schemas.openxmlformats.org/officeDocument/2006/relationships/slide" Target="/ppt/slides/slide4.xml" Id="R46d20f79b73d4e49" /><Relationship Type="http://schemas.openxmlformats.org/officeDocument/2006/relationships/slide" Target="/ppt/slides/slide5.xml" Id="R257d96d9a0a64d9f" /><Relationship Type="http://schemas.openxmlformats.org/officeDocument/2006/relationships/slide" Target="/ppt/slides/slide6.xml" Id="Rae795c9bee584411" /><Relationship Type="http://schemas.openxmlformats.org/officeDocument/2006/relationships/slide" Target="/ppt/slides/slide7.xml" Id="R1e99d8e4bc31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57e63fa53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17061dbeb49c8" /><Relationship Type="http://schemas.openxmlformats.org/officeDocument/2006/relationships/theme" Target="/ppt/slideMasters/theme/theme1.xml" Id="R540837ddac58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17061dbeb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13590b80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5c59238f5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3af63432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cd2203a5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37e6e02f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6dc2d6e50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f2350659d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