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42b174558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7c976db434946"/>
  </p:sldMasterIdLst>
  <p:sldIdLst>
    <p:sldId xmlns:r="http://schemas.openxmlformats.org/officeDocument/2006/relationships" id="256" r:id="R8b017371c5df48aa"/>
    <p:sldId xmlns:r="http://schemas.openxmlformats.org/officeDocument/2006/relationships" id="257" r:id="Ra658ec0c0b614a22"/>
    <p:sldId xmlns:r="http://schemas.openxmlformats.org/officeDocument/2006/relationships" id="258" r:id="R1b7c15183dd04770"/>
    <p:sldId xmlns:r="http://schemas.openxmlformats.org/officeDocument/2006/relationships" id="259" r:id="R9a411798a24041fc"/>
    <p:sldId xmlns:r="http://schemas.openxmlformats.org/officeDocument/2006/relationships" id="260" r:id="Receceb59b4fc430c"/>
    <p:sldId xmlns:r="http://schemas.openxmlformats.org/officeDocument/2006/relationships" id="261" r:id="Rb2ec08224d554593"/>
    <p:sldId xmlns:r="http://schemas.openxmlformats.org/officeDocument/2006/relationships" id="262" r:id="Ra3ba6c67456a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c976db434946" /><Relationship Type="http://schemas.openxmlformats.org/officeDocument/2006/relationships/slide" Target="/ppt/slides/slide1.xml" Id="R8b017371c5df48aa" /><Relationship Type="http://schemas.openxmlformats.org/officeDocument/2006/relationships/slide" Target="/ppt/slides/slide2.xml" Id="Ra658ec0c0b614a22" /><Relationship Type="http://schemas.openxmlformats.org/officeDocument/2006/relationships/slide" Target="/ppt/slides/slide3.xml" Id="R1b7c15183dd04770" /><Relationship Type="http://schemas.openxmlformats.org/officeDocument/2006/relationships/slide" Target="/ppt/slides/slide4.xml" Id="R9a411798a24041fc" /><Relationship Type="http://schemas.openxmlformats.org/officeDocument/2006/relationships/slide" Target="/ppt/slides/slide5.xml" Id="Receceb59b4fc430c" /><Relationship Type="http://schemas.openxmlformats.org/officeDocument/2006/relationships/slide" Target="/ppt/slides/slide6.xml" Id="Rb2ec08224d554593" /><Relationship Type="http://schemas.openxmlformats.org/officeDocument/2006/relationships/slide" Target="/ppt/slides/slide7.xml" Id="Ra3ba6c67456a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2bbcd80ea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b96537774192" /><Relationship Type="http://schemas.openxmlformats.org/officeDocument/2006/relationships/theme" Target="/ppt/slideMasters/theme/theme1.xml" Id="R8350ba24b7df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fb9653777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f98bcb90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142447b60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0a3deae3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80b97d23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7b346bd6c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e9c2a5f7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dbbcdbd6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BØMELHUK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BØMELHUK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28 700 462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LAURITZ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BØMELHUK AS</a:t>
            </a:r>
          </a:p>
        </p:txBody>
      </p:sp>
    </p:spTree>
  </p:cSld>
  <p:clrMapOvr>
    <a:masterClrMapping xmlns:a="http://schemas.openxmlformats.org/drawingml/2006/main"/>
  </p:clrMapOvr>
</p:sld>
</file>