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fbb7051cf848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963f97b4ff4b87"/>
  </p:sldMasterIdLst>
  <p:sldIdLst>
    <p:sldId xmlns:r="http://schemas.openxmlformats.org/officeDocument/2006/relationships" id="256" r:id="R15a21296f6cf4cba"/>
    <p:sldId xmlns:r="http://schemas.openxmlformats.org/officeDocument/2006/relationships" id="257" r:id="Rd7360d26e39945d2"/>
    <p:sldId xmlns:r="http://schemas.openxmlformats.org/officeDocument/2006/relationships" id="258" r:id="R7b2dba9c7e3b49b3"/>
    <p:sldId xmlns:r="http://schemas.openxmlformats.org/officeDocument/2006/relationships" id="259" r:id="Ra7cfee1cd2ef4c9d"/>
    <p:sldId xmlns:r="http://schemas.openxmlformats.org/officeDocument/2006/relationships" id="260" r:id="R93cebd1f46534071"/>
    <p:sldId xmlns:r="http://schemas.openxmlformats.org/officeDocument/2006/relationships" id="261" r:id="R327211f188244408"/>
    <p:sldId xmlns:r="http://schemas.openxmlformats.org/officeDocument/2006/relationships" id="262" r:id="Rc6217a0b05a541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963f97b4ff4b87" /><Relationship Type="http://schemas.openxmlformats.org/officeDocument/2006/relationships/slide" Target="/ppt/slides/slide1.xml" Id="R15a21296f6cf4cba" /><Relationship Type="http://schemas.openxmlformats.org/officeDocument/2006/relationships/slide" Target="/ppt/slides/slide2.xml" Id="Rd7360d26e39945d2" /><Relationship Type="http://schemas.openxmlformats.org/officeDocument/2006/relationships/slide" Target="/ppt/slides/slide3.xml" Id="R7b2dba9c7e3b49b3" /><Relationship Type="http://schemas.openxmlformats.org/officeDocument/2006/relationships/slide" Target="/ppt/slides/slide4.xml" Id="Ra7cfee1cd2ef4c9d" /><Relationship Type="http://schemas.openxmlformats.org/officeDocument/2006/relationships/slide" Target="/ppt/slides/slide5.xml" Id="R93cebd1f46534071" /><Relationship Type="http://schemas.openxmlformats.org/officeDocument/2006/relationships/slide" Target="/ppt/slides/slide6.xml" Id="R327211f188244408" /><Relationship Type="http://schemas.openxmlformats.org/officeDocument/2006/relationships/slide" Target="/ppt/slides/slide7.xml" Id="Rc6217a0b05a541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5b52c13f4947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eab6b6c544380" /><Relationship Type="http://schemas.openxmlformats.org/officeDocument/2006/relationships/theme" Target="/ppt/slideMasters/theme/theme1.xml" Id="R02ed6329c02848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3eab6b6c5443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40cb7efbe4a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ffb6ad22444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3ac2dde1c46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d1908aa6847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b6363c62a47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2e153b2fd4f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85015160742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BØMMELFJORD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BØMMELFJORD HOLDING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7 197 796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64 768 741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66 859 744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BORGNY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