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b0d2bce0ef40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daf613c5b543c7"/>
  </p:sldMasterIdLst>
  <p:sldIdLst>
    <p:sldId xmlns:r="http://schemas.openxmlformats.org/officeDocument/2006/relationships" id="256" r:id="R09746ea58e5947b1"/>
    <p:sldId xmlns:r="http://schemas.openxmlformats.org/officeDocument/2006/relationships" id="257" r:id="R547281642f584783"/>
    <p:sldId xmlns:r="http://schemas.openxmlformats.org/officeDocument/2006/relationships" id="258" r:id="R25a440eb93ed441d"/>
    <p:sldId xmlns:r="http://schemas.openxmlformats.org/officeDocument/2006/relationships" id="259" r:id="R47e6ecd74d854a9b"/>
    <p:sldId xmlns:r="http://schemas.openxmlformats.org/officeDocument/2006/relationships" id="260" r:id="R54bfe1dac4df4831"/>
    <p:sldId xmlns:r="http://schemas.openxmlformats.org/officeDocument/2006/relationships" id="261" r:id="R1b20e8d1067d4a34"/>
    <p:sldId xmlns:r="http://schemas.openxmlformats.org/officeDocument/2006/relationships" id="262" r:id="R01a6ccd75fff4a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af613c5b543c7" /><Relationship Type="http://schemas.openxmlformats.org/officeDocument/2006/relationships/slide" Target="/ppt/slides/slide1.xml" Id="R09746ea58e5947b1" /><Relationship Type="http://schemas.openxmlformats.org/officeDocument/2006/relationships/slide" Target="/ppt/slides/slide2.xml" Id="R547281642f584783" /><Relationship Type="http://schemas.openxmlformats.org/officeDocument/2006/relationships/slide" Target="/ppt/slides/slide3.xml" Id="R25a440eb93ed441d" /><Relationship Type="http://schemas.openxmlformats.org/officeDocument/2006/relationships/slide" Target="/ppt/slides/slide4.xml" Id="R47e6ecd74d854a9b" /><Relationship Type="http://schemas.openxmlformats.org/officeDocument/2006/relationships/slide" Target="/ppt/slides/slide5.xml" Id="R54bfe1dac4df4831" /><Relationship Type="http://schemas.openxmlformats.org/officeDocument/2006/relationships/slide" Target="/ppt/slides/slide6.xml" Id="R1b20e8d1067d4a34" /><Relationship Type="http://schemas.openxmlformats.org/officeDocument/2006/relationships/slide" Target="/ppt/slides/slide7.xml" Id="R01a6ccd75fff4a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af8e54e3a4f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e86fceb724a94" /><Relationship Type="http://schemas.openxmlformats.org/officeDocument/2006/relationships/theme" Target="/ppt/slideMasters/theme/theme1.xml" Id="R3ccfe9aca98046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3e86fceb724a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41ad7bfc44f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d9ba3997f4e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e863d8bc748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fba9103a24b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0b3618c7f49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48528cc854b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8628c0c2542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3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9 586 356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7 114 105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5 020 940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29 111 855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66 334 942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ARTMAX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919 092 750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3 AS</a:t>
            </a:r>
          </a:p>
        </p:txBody>
      </p:sp>
    </p:spTree>
  </p:cSld>
  <p:clrMapOvr>
    <a:masterClrMapping xmlns:a="http://schemas.openxmlformats.org/drawingml/2006/main"/>
  </p:clrMapOvr>
</p:sld>
</file>