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ce6ccf15f0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679d35dd94400"/>
  </p:sldMasterIdLst>
  <p:sldIdLst>
    <p:sldId xmlns:r="http://schemas.openxmlformats.org/officeDocument/2006/relationships" id="256" r:id="R639774a483114e5b"/>
    <p:sldId xmlns:r="http://schemas.openxmlformats.org/officeDocument/2006/relationships" id="257" r:id="Rd40db2e68f4a47df"/>
    <p:sldId xmlns:r="http://schemas.openxmlformats.org/officeDocument/2006/relationships" id="258" r:id="R015f48b4550d4954"/>
    <p:sldId xmlns:r="http://schemas.openxmlformats.org/officeDocument/2006/relationships" id="259" r:id="R8b4ea1bdba57418b"/>
    <p:sldId xmlns:r="http://schemas.openxmlformats.org/officeDocument/2006/relationships" id="260" r:id="R6f3da149e50d44c7"/>
    <p:sldId xmlns:r="http://schemas.openxmlformats.org/officeDocument/2006/relationships" id="261" r:id="Rb8617d3ab2624075"/>
    <p:sldId xmlns:r="http://schemas.openxmlformats.org/officeDocument/2006/relationships" id="262" r:id="R997f431cfcd5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679d35dd94400" /><Relationship Type="http://schemas.openxmlformats.org/officeDocument/2006/relationships/slide" Target="/ppt/slides/slide1.xml" Id="R639774a483114e5b" /><Relationship Type="http://schemas.openxmlformats.org/officeDocument/2006/relationships/slide" Target="/ppt/slides/slide2.xml" Id="Rd40db2e68f4a47df" /><Relationship Type="http://schemas.openxmlformats.org/officeDocument/2006/relationships/slide" Target="/ppt/slides/slide3.xml" Id="R015f48b4550d4954" /><Relationship Type="http://schemas.openxmlformats.org/officeDocument/2006/relationships/slide" Target="/ppt/slides/slide4.xml" Id="R8b4ea1bdba57418b" /><Relationship Type="http://schemas.openxmlformats.org/officeDocument/2006/relationships/slide" Target="/ppt/slides/slide5.xml" Id="R6f3da149e50d44c7" /><Relationship Type="http://schemas.openxmlformats.org/officeDocument/2006/relationships/slide" Target="/ppt/slides/slide6.xml" Id="Rb8617d3ab2624075" /><Relationship Type="http://schemas.openxmlformats.org/officeDocument/2006/relationships/slide" Target="/ppt/slides/slide7.xml" Id="R997f431cfcd5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8cdf5dad7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5a4c807b4894" /><Relationship Type="http://schemas.openxmlformats.org/officeDocument/2006/relationships/theme" Target="/ppt/slideMasters/theme/theme1.xml" Id="Rb035241d8d41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05a4c807b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1da54baac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136d49c19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f6a7812c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c2600bea8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a3ab408cd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85d5c55b04c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4aa36ac904b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9 952 456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209 269 652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221 279 652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919 099 011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