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2eb743f6dd4c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7aadbca094819"/>
  </p:sldMasterIdLst>
  <p:sldIdLst>
    <p:sldId xmlns:r="http://schemas.openxmlformats.org/officeDocument/2006/relationships" id="256" r:id="R0031074966f84471"/>
    <p:sldId xmlns:r="http://schemas.openxmlformats.org/officeDocument/2006/relationships" id="257" r:id="R9559e5054e3b4bcb"/>
    <p:sldId xmlns:r="http://schemas.openxmlformats.org/officeDocument/2006/relationships" id="258" r:id="R18229ef42386417d"/>
    <p:sldId xmlns:r="http://schemas.openxmlformats.org/officeDocument/2006/relationships" id="259" r:id="Rb3eb1db9a30348a2"/>
    <p:sldId xmlns:r="http://schemas.openxmlformats.org/officeDocument/2006/relationships" id="260" r:id="R12c1574e08e54c85"/>
    <p:sldId xmlns:r="http://schemas.openxmlformats.org/officeDocument/2006/relationships" id="261" r:id="R992ceecd58c84a52"/>
    <p:sldId xmlns:r="http://schemas.openxmlformats.org/officeDocument/2006/relationships" id="262" r:id="R42329a4c92c147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7aadbca094819" /><Relationship Type="http://schemas.openxmlformats.org/officeDocument/2006/relationships/slide" Target="/ppt/slides/slide1.xml" Id="R0031074966f84471" /><Relationship Type="http://schemas.openxmlformats.org/officeDocument/2006/relationships/slide" Target="/ppt/slides/slide2.xml" Id="R9559e5054e3b4bcb" /><Relationship Type="http://schemas.openxmlformats.org/officeDocument/2006/relationships/slide" Target="/ppt/slides/slide3.xml" Id="R18229ef42386417d" /><Relationship Type="http://schemas.openxmlformats.org/officeDocument/2006/relationships/slide" Target="/ppt/slides/slide4.xml" Id="Rb3eb1db9a30348a2" /><Relationship Type="http://schemas.openxmlformats.org/officeDocument/2006/relationships/slide" Target="/ppt/slides/slide5.xml" Id="R12c1574e08e54c85" /><Relationship Type="http://schemas.openxmlformats.org/officeDocument/2006/relationships/slide" Target="/ppt/slides/slide6.xml" Id="R992ceecd58c84a52" /><Relationship Type="http://schemas.openxmlformats.org/officeDocument/2006/relationships/slide" Target="/ppt/slides/slide7.xml" Id="R42329a4c92c147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9a94784d647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a193940a949c5" /><Relationship Type="http://schemas.openxmlformats.org/officeDocument/2006/relationships/theme" Target="/ppt/slideMasters/theme/theme1.xml" Id="Re622550f20ca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5a193940a949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f02015e664b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acd36ebaf45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70ed05fde42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b9d8ffde042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5fcde6f7e47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82b69173347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b918a7e3342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JOMACH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2834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919 118 873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