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e87b8341e43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c6976142048b5"/>
  </p:sldMasterIdLst>
  <p:sldIdLst>
    <p:sldId xmlns:r="http://schemas.openxmlformats.org/officeDocument/2006/relationships" id="256" r:id="R89785d4576e241ed"/>
    <p:sldId xmlns:r="http://schemas.openxmlformats.org/officeDocument/2006/relationships" id="257" r:id="Rc6ae16b2d08c4b60"/>
    <p:sldId xmlns:r="http://schemas.openxmlformats.org/officeDocument/2006/relationships" id="258" r:id="Rfead543e1c2b4dfa"/>
    <p:sldId xmlns:r="http://schemas.openxmlformats.org/officeDocument/2006/relationships" id="259" r:id="R8bbc6eb03f0f44ed"/>
    <p:sldId xmlns:r="http://schemas.openxmlformats.org/officeDocument/2006/relationships" id="260" r:id="R8e73cc048d794ff6"/>
    <p:sldId xmlns:r="http://schemas.openxmlformats.org/officeDocument/2006/relationships" id="261" r:id="Rad9ee4cfd3224376"/>
    <p:sldId xmlns:r="http://schemas.openxmlformats.org/officeDocument/2006/relationships" id="262" r:id="R7b44d117829b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c6976142048b5" /><Relationship Type="http://schemas.openxmlformats.org/officeDocument/2006/relationships/slide" Target="/ppt/slides/slide1.xml" Id="R89785d4576e241ed" /><Relationship Type="http://schemas.openxmlformats.org/officeDocument/2006/relationships/slide" Target="/ppt/slides/slide2.xml" Id="Rc6ae16b2d08c4b60" /><Relationship Type="http://schemas.openxmlformats.org/officeDocument/2006/relationships/slide" Target="/ppt/slides/slide3.xml" Id="Rfead543e1c2b4dfa" /><Relationship Type="http://schemas.openxmlformats.org/officeDocument/2006/relationships/slide" Target="/ppt/slides/slide4.xml" Id="R8bbc6eb03f0f44ed" /><Relationship Type="http://schemas.openxmlformats.org/officeDocument/2006/relationships/slide" Target="/ppt/slides/slide5.xml" Id="R8e73cc048d794ff6" /><Relationship Type="http://schemas.openxmlformats.org/officeDocument/2006/relationships/slide" Target="/ppt/slides/slide6.xml" Id="Rad9ee4cfd3224376" /><Relationship Type="http://schemas.openxmlformats.org/officeDocument/2006/relationships/slide" Target="/ppt/slides/slide7.xml" Id="R7b44d117829b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1b2215925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5c9d4be54944" /><Relationship Type="http://schemas.openxmlformats.org/officeDocument/2006/relationships/theme" Target="/ppt/slideMasters/theme/theme1.xml" Id="Reb010fcc7a06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f5c9d4be5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4cd3f73f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c142972e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8a8b1392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efbed861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2ddb2be6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c290fb4249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be54eba77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10 938 517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21 064 100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ARNSTEIN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SOFIE OKSANA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