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6d60c62cf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9101c7b4340d9"/>
  </p:sldMasterIdLst>
  <p:sldIdLst>
    <p:sldId xmlns:r="http://schemas.openxmlformats.org/officeDocument/2006/relationships" id="256" r:id="Rc56b55c69c104740"/>
    <p:sldId xmlns:r="http://schemas.openxmlformats.org/officeDocument/2006/relationships" id="257" r:id="R58171700cd5e479c"/>
    <p:sldId xmlns:r="http://schemas.openxmlformats.org/officeDocument/2006/relationships" id="258" r:id="R7aa59dbb6ea7443c"/>
    <p:sldId xmlns:r="http://schemas.openxmlformats.org/officeDocument/2006/relationships" id="259" r:id="Reb059119661d4fb2"/>
    <p:sldId xmlns:r="http://schemas.openxmlformats.org/officeDocument/2006/relationships" id="260" r:id="R916d5a5c837e4704"/>
    <p:sldId xmlns:r="http://schemas.openxmlformats.org/officeDocument/2006/relationships" id="261" r:id="Re34331f8408048d9"/>
    <p:sldId xmlns:r="http://schemas.openxmlformats.org/officeDocument/2006/relationships" id="262" r:id="R98b446130c2c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9101c7b4340d9" /><Relationship Type="http://schemas.openxmlformats.org/officeDocument/2006/relationships/slide" Target="/ppt/slides/slide1.xml" Id="Rc56b55c69c104740" /><Relationship Type="http://schemas.openxmlformats.org/officeDocument/2006/relationships/slide" Target="/ppt/slides/slide2.xml" Id="R58171700cd5e479c" /><Relationship Type="http://schemas.openxmlformats.org/officeDocument/2006/relationships/slide" Target="/ppt/slides/slide3.xml" Id="R7aa59dbb6ea7443c" /><Relationship Type="http://schemas.openxmlformats.org/officeDocument/2006/relationships/slide" Target="/ppt/slides/slide4.xml" Id="Reb059119661d4fb2" /><Relationship Type="http://schemas.openxmlformats.org/officeDocument/2006/relationships/slide" Target="/ppt/slides/slide5.xml" Id="R916d5a5c837e4704" /><Relationship Type="http://schemas.openxmlformats.org/officeDocument/2006/relationships/slide" Target="/ppt/slides/slide6.xml" Id="Re34331f8408048d9" /><Relationship Type="http://schemas.openxmlformats.org/officeDocument/2006/relationships/slide" Target="/ppt/slides/slide7.xml" Id="R98b446130c2c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0a986fa77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488fbc5a443a4" /><Relationship Type="http://schemas.openxmlformats.org/officeDocument/2006/relationships/theme" Target="/ppt/slideMasters/theme/theme1.xml" Id="R252c4922ef03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488fbc5a4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022e6278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8e0d65fc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48ef626e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1bbd04bb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f7e7fa78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3accdc34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da532631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NNR HOLDING AS</a:t>
            </a:r>
          </a:p>
        </p:txBody>
      </p:sp>
    </p:spTree>
  </p:cSld>
  <p:clrMapOvr>
    <a:masterClrMapping xmlns:a="http://schemas.openxmlformats.org/drawingml/2006/main"/>
  </p:clrMapOvr>
</p:sld>
</file>