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07dfd91a9a4b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cd3134cb25447d"/>
  </p:sldMasterIdLst>
  <p:sldIdLst>
    <p:sldId xmlns:r="http://schemas.openxmlformats.org/officeDocument/2006/relationships" id="256" r:id="R6c5f586e667d41f7"/>
    <p:sldId xmlns:r="http://schemas.openxmlformats.org/officeDocument/2006/relationships" id="257" r:id="Ra7ac830de8ba4396"/>
    <p:sldId xmlns:r="http://schemas.openxmlformats.org/officeDocument/2006/relationships" id="258" r:id="R04e85153905c4466"/>
    <p:sldId xmlns:r="http://schemas.openxmlformats.org/officeDocument/2006/relationships" id="259" r:id="R84c8e6020dde466c"/>
    <p:sldId xmlns:r="http://schemas.openxmlformats.org/officeDocument/2006/relationships" id="260" r:id="R1488f0e0461e409f"/>
    <p:sldId xmlns:r="http://schemas.openxmlformats.org/officeDocument/2006/relationships" id="261" r:id="R620c921eb19c4794"/>
    <p:sldId xmlns:r="http://schemas.openxmlformats.org/officeDocument/2006/relationships" id="262" r:id="R9bbe7666eae24f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cd3134cb25447d" /><Relationship Type="http://schemas.openxmlformats.org/officeDocument/2006/relationships/slide" Target="/ppt/slides/slide1.xml" Id="R6c5f586e667d41f7" /><Relationship Type="http://schemas.openxmlformats.org/officeDocument/2006/relationships/slide" Target="/ppt/slides/slide2.xml" Id="Ra7ac830de8ba4396" /><Relationship Type="http://schemas.openxmlformats.org/officeDocument/2006/relationships/slide" Target="/ppt/slides/slide3.xml" Id="R04e85153905c4466" /><Relationship Type="http://schemas.openxmlformats.org/officeDocument/2006/relationships/slide" Target="/ppt/slides/slide4.xml" Id="R84c8e6020dde466c" /><Relationship Type="http://schemas.openxmlformats.org/officeDocument/2006/relationships/slide" Target="/ppt/slides/slide5.xml" Id="R1488f0e0461e409f" /><Relationship Type="http://schemas.openxmlformats.org/officeDocument/2006/relationships/slide" Target="/ppt/slides/slide6.xml" Id="R620c921eb19c4794" /><Relationship Type="http://schemas.openxmlformats.org/officeDocument/2006/relationships/slide" Target="/ppt/slides/slide7.xml" Id="R9bbe7666eae24f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1a36a0946847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d1307355944b6" /><Relationship Type="http://schemas.openxmlformats.org/officeDocument/2006/relationships/theme" Target="/ppt/slideMasters/theme/theme1.xml" Id="R6ce5efaa60e946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ad1307355944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6eb53d6944b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57ceaaae449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91571a7cf42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ca443459141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e9a184cba4e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da8dad83d47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5a6dc379a48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MEMORYCLOUD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MEMORYCLOUD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1 211 454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1 522 054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SJURSEN DIANA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19E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919 162 163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