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831d28682043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575382a28b4933"/>
  </p:sldMasterIdLst>
  <p:sldIdLst>
    <p:sldId xmlns:r="http://schemas.openxmlformats.org/officeDocument/2006/relationships" id="256" r:id="Rb316ae7695cb471d"/>
    <p:sldId xmlns:r="http://schemas.openxmlformats.org/officeDocument/2006/relationships" id="257" r:id="R9e1e74d080e64619"/>
    <p:sldId xmlns:r="http://schemas.openxmlformats.org/officeDocument/2006/relationships" id="258" r:id="R35ccc669eb314137"/>
    <p:sldId xmlns:r="http://schemas.openxmlformats.org/officeDocument/2006/relationships" id="259" r:id="Re9aee802fe184b42"/>
    <p:sldId xmlns:r="http://schemas.openxmlformats.org/officeDocument/2006/relationships" id="260" r:id="Rd3413ec312cd40f5"/>
    <p:sldId xmlns:r="http://schemas.openxmlformats.org/officeDocument/2006/relationships" id="261" r:id="R6e3101a9461f488d"/>
    <p:sldId xmlns:r="http://schemas.openxmlformats.org/officeDocument/2006/relationships" id="262" r:id="R6124e2d09e974a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575382a28b4933" /><Relationship Type="http://schemas.openxmlformats.org/officeDocument/2006/relationships/slide" Target="/ppt/slides/slide1.xml" Id="Rb316ae7695cb471d" /><Relationship Type="http://schemas.openxmlformats.org/officeDocument/2006/relationships/slide" Target="/ppt/slides/slide2.xml" Id="R9e1e74d080e64619" /><Relationship Type="http://schemas.openxmlformats.org/officeDocument/2006/relationships/slide" Target="/ppt/slides/slide3.xml" Id="R35ccc669eb314137" /><Relationship Type="http://schemas.openxmlformats.org/officeDocument/2006/relationships/slide" Target="/ppt/slides/slide4.xml" Id="Re9aee802fe184b42" /><Relationship Type="http://schemas.openxmlformats.org/officeDocument/2006/relationships/slide" Target="/ppt/slides/slide5.xml" Id="Rd3413ec312cd40f5" /><Relationship Type="http://schemas.openxmlformats.org/officeDocument/2006/relationships/slide" Target="/ppt/slides/slide6.xml" Id="R6e3101a9461f488d" /><Relationship Type="http://schemas.openxmlformats.org/officeDocument/2006/relationships/slide" Target="/ppt/slides/slide7.xml" Id="R6124e2d09e974a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cae53d92c44b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f78e613ca4f7b" /><Relationship Type="http://schemas.openxmlformats.org/officeDocument/2006/relationships/theme" Target="/ppt/slideMasters/theme/theme1.xml" Id="R95761bc674f146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8f78e613ca4f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5a877e9ec542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5bf062eb04c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b0ad5dd4ab42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97827c1a6e48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2d786f6654b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0e9717f108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ac974e69541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−43 891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830 365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23 280 891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23 515 681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ÅDNE KVERNELAND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919 167 297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ÅK HOLDING AS</a:t>
            </a:r>
          </a:p>
        </p:txBody>
      </p:sp>
    </p:spTree>
  </p:cSld>
  <p:clrMapOvr>
    <a:masterClrMapping xmlns:a="http://schemas.openxmlformats.org/drawingml/2006/main"/>
  </p:clrMapOvr>
</p:sld>
</file>