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1b78ad33b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08c1de87b4e67"/>
  </p:sldMasterIdLst>
  <p:sldIdLst>
    <p:sldId xmlns:r="http://schemas.openxmlformats.org/officeDocument/2006/relationships" id="256" r:id="R099512af2e8c48a4"/>
    <p:sldId xmlns:r="http://schemas.openxmlformats.org/officeDocument/2006/relationships" id="257" r:id="R2bb03c86051b47f1"/>
    <p:sldId xmlns:r="http://schemas.openxmlformats.org/officeDocument/2006/relationships" id="258" r:id="Rea7dedf10bbb4be9"/>
    <p:sldId xmlns:r="http://schemas.openxmlformats.org/officeDocument/2006/relationships" id="259" r:id="R0e2f90240ab446a3"/>
    <p:sldId xmlns:r="http://schemas.openxmlformats.org/officeDocument/2006/relationships" id="260" r:id="R39b187008574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8c1de87b4e67" /><Relationship Type="http://schemas.openxmlformats.org/officeDocument/2006/relationships/slide" Target="/ppt/slides/slide1.xml" Id="R099512af2e8c48a4" /><Relationship Type="http://schemas.openxmlformats.org/officeDocument/2006/relationships/slide" Target="/ppt/slides/slide2.xml" Id="R2bb03c86051b47f1" /><Relationship Type="http://schemas.openxmlformats.org/officeDocument/2006/relationships/slide" Target="/ppt/slides/slide3.xml" Id="Rea7dedf10bbb4be9" /><Relationship Type="http://schemas.openxmlformats.org/officeDocument/2006/relationships/slide" Target="/ppt/slides/slide4.xml" Id="R0e2f90240ab446a3" /><Relationship Type="http://schemas.openxmlformats.org/officeDocument/2006/relationships/slide" Target="/ppt/slides/slide5.xml" Id="R39b187008574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29ebf60d9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d7bbd65b439b" /><Relationship Type="http://schemas.openxmlformats.org/officeDocument/2006/relationships/theme" Target="/ppt/slideMasters/theme/theme1.xml" Id="R92d99780bf7b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4d7bbd65b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2e171471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aec2ece5f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f1d00018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f27f462f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b690a20b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