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1dc81e8f8844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38cb6b44e2467f"/>
  </p:sldMasterIdLst>
  <p:sldIdLst>
    <p:sldId xmlns:r="http://schemas.openxmlformats.org/officeDocument/2006/relationships" id="256" r:id="Ra2af220ece5b4c7a"/>
    <p:sldId xmlns:r="http://schemas.openxmlformats.org/officeDocument/2006/relationships" id="257" r:id="Rdb0c94c31fbe4875"/>
    <p:sldId xmlns:r="http://schemas.openxmlformats.org/officeDocument/2006/relationships" id="258" r:id="R46ad62b9c9df4641"/>
    <p:sldId xmlns:r="http://schemas.openxmlformats.org/officeDocument/2006/relationships" id="259" r:id="Ra0d79663027740a1"/>
    <p:sldId xmlns:r="http://schemas.openxmlformats.org/officeDocument/2006/relationships" id="260" r:id="R2973609ed8d74445"/>
    <p:sldId xmlns:r="http://schemas.openxmlformats.org/officeDocument/2006/relationships" id="261" r:id="R5b6a69946c8d477b"/>
    <p:sldId xmlns:r="http://schemas.openxmlformats.org/officeDocument/2006/relationships" id="262" r:id="R5f55567eda0b4d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38cb6b44e2467f" /><Relationship Type="http://schemas.openxmlformats.org/officeDocument/2006/relationships/slide" Target="/ppt/slides/slide1.xml" Id="Ra2af220ece5b4c7a" /><Relationship Type="http://schemas.openxmlformats.org/officeDocument/2006/relationships/slide" Target="/ppt/slides/slide2.xml" Id="Rdb0c94c31fbe4875" /><Relationship Type="http://schemas.openxmlformats.org/officeDocument/2006/relationships/slide" Target="/ppt/slides/slide3.xml" Id="R46ad62b9c9df4641" /><Relationship Type="http://schemas.openxmlformats.org/officeDocument/2006/relationships/slide" Target="/ppt/slides/slide4.xml" Id="Ra0d79663027740a1" /><Relationship Type="http://schemas.openxmlformats.org/officeDocument/2006/relationships/slide" Target="/ppt/slides/slide5.xml" Id="R2973609ed8d74445" /><Relationship Type="http://schemas.openxmlformats.org/officeDocument/2006/relationships/slide" Target="/ppt/slides/slide6.xml" Id="R5b6a69946c8d477b" /><Relationship Type="http://schemas.openxmlformats.org/officeDocument/2006/relationships/slide" Target="/ppt/slides/slide7.xml" Id="R5f55567eda0b4d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8b93f4018b42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db90a39c141a1" /><Relationship Type="http://schemas.openxmlformats.org/officeDocument/2006/relationships/theme" Target="/ppt/slideMasters/theme/theme1.xml" Id="R09cc100a3ba74d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2db90a39c141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3018f77884a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af6c38ee947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0db4fed934c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ec510f1c249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45adaf8c445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1212f5ac945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f49e31f5641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RH PARTNER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 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RH PARTNER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 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 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 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5 035 977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5 057 671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 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TRYM RAGNE  –  71,4 %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BEKKELUND ELIN TORSDATTER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LEREN CHRISTIAN HOFSTAD  –  14,3 %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 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Regnskapshuset AS, Nedre Slottsgate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919 215 194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 PARTNER INVEST AS</a:t>
            </a:r>
          </a:p>
        </p:txBody>
      </p:sp>
    </p:spTree>
  </p:cSld>
  <p:clrMapOvr>
    <a:masterClrMapping xmlns:a="http://schemas.openxmlformats.org/drawingml/2006/main"/>
  </p:clrMapOvr>
</p:sld>
</file>