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ab139f389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3f86a6b984ce7"/>
  </p:sldMasterIdLst>
  <p:sldIdLst>
    <p:sldId xmlns:r="http://schemas.openxmlformats.org/officeDocument/2006/relationships" id="256" r:id="R002f0a0bee6b4301"/>
    <p:sldId xmlns:r="http://schemas.openxmlformats.org/officeDocument/2006/relationships" id="257" r:id="R2760ff5cdbf24ac0"/>
    <p:sldId xmlns:r="http://schemas.openxmlformats.org/officeDocument/2006/relationships" id="258" r:id="Ra6db75c085e0461c"/>
    <p:sldId xmlns:r="http://schemas.openxmlformats.org/officeDocument/2006/relationships" id="259" r:id="Rdd12f716b3df4955"/>
    <p:sldId xmlns:r="http://schemas.openxmlformats.org/officeDocument/2006/relationships" id="260" r:id="R2b6815b0b8ef44a9"/>
    <p:sldId xmlns:r="http://schemas.openxmlformats.org/officeDocument/2006/relationships" id="261" r:id="Re7e014ad2b184864"/>
    <p:sldId xmlns:r="http://schemas.openxmlformats.org/officeDocument/2006/relationships" id="262" r:id="R936fbc953b4a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3f86a6b984ce7" /><Relationship Type="http://schemas.openxmlformats.org/officeDocument/2006/relationships/slide" Target="/ppt/slides/slide1.xml" Id="R002f0a0bee6b4301" /><Relationship Type="http://schemas.openxmlformats.org/officeDocument/2006/relationships/slide" Target="/ppt/slides/slide2.xml" Id="R2760ff5cdbf24ac0" /><Relationship Type="http://schemas.openxmlformats.org/officeDocument/2006/relationships/slide" Target="/ppt/slides/slide3.xml" Id="Ra6db75c085e0461c" /><Relationship Type="http://schemas.openxmlformats.org/officeDocument/2006/relationships/slide" Target="/ppt/slides/slide4.xml" Id="Rdd12f716b3df4955" /><Relationship Type="http://schemas.openxmlformats.org/officeDocument/2006/relationships/slide" Target="/ppt/slides/slide5.xml" Id="R2b6815b0b8ef44a9" /><Relationship Type="http://schemas.openxmlformats.org/officeDocument/2006/relationships/slide" Target="/ppt/slides/slide6.xml" Id="Re7e014ad2b184864" /><Relationship Type="http://schemas.openxmlformats.org/officeDocument/2006/relationships/slide" Target="/ppt/slides/slide7.xml" Id="R936fbc953b4a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61244b5e6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434563fc94328" /><Relationship Type="http://schemas.openxmlformats.org/officeDocument/2006/relationships/theme" Target="/ppt/slideMasters/theme/theme1.xml" Id="R3faba94d4f81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434563fc9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d4e38d69c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1c3497994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ce82da3a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2e7c5797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61530e1d3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9deae820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628abfb6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−19 814 650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17 246 112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23 878 690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 –  70,2 %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29,8 %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 Bruns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