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76381cf3e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340557e184162"/>
  </p:sldMasterIdLst>
  <p:sldIdLst>
    <p:sldId xmlns:r="http://schemas.openxmlformats.org/officeDocument/2006/relationships" id="256" r:id="Rc3fc74a8d19f4879"/>
    <p:sldId xmlns:r="http://schemas.openxmlformats.org/officeDocument/2006/relationships" id="257" r:id="R2cc6d97e746b436b"/>
    <p:sldId xmlns:r="http://schemas.openxmlformats.org/officeDocument/2006/relationships" id="258" r:id="R0ac1dec609d14f8c"/>
    <p:sldId xmlns:r="http://schemas.openxmlformats.org/officeDocument/2006/relationships" id="259" r:id="R20ba5e5699214066"/>
    <p:sldId xmlns:r="http://schemas.openxmlformats.org/officeDocument/2006/relationships" id="260" r:id="Rfad57e4c9e53473c"/>
    <p:sldId xmlns:r="http://schemas.openxmlformats.org/officeDocument/2006/relationships" id="261" r:id="R5d14a40fca04438d"/>
    <p:sldId xmlns:r="http://schemas.openxmlformats.org/officeDocument/2006/relationships" id="262" r:id="R5d6e6133ca55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340557e184162" /><Relationship Type="http://schemas.openxmlformats.org/officeDocument/2006/relationships/slide" Target="/ppt/slides/slide1.xml" Id="Rc3fc74a8d19f4879" /><Relationship Type="http://schemas.openxmlformats.org/officeDocument/2006/relationships/slide" Target="/ppt/slides/slide2.xml" Id="R2cc6d97e746b436b" /><Relationship Type="http://schemas.openxmlformats.org/officeDocument/2006/relationships/slide" Target="/ppt/slides/slide3.xml" Id="R0ac1dec609d14f8c" /><Relationship Type="http://schemas.openxmlformats.org/officeDocument/2006/relationships/slide" Target="/ppt/slides/slide4.xml" Id="R20ba5e5699214066" /><Relationship Type="http://schemas.openxmlformats.org/officeDocument/2006/relationships/slide" Target="/ppt/slides/slide5.xml" Id="Rfad57e4c9e53473c" /><Relationship Type="http://schemas.openxmlformats.org/officeDocument/2006/relationships/slide" Target="/ppt/slides/slide6.xml" Id="R5d14a40fca04438d" /><Relationship Type="http://schemas.openxmlformats.org/officeDocument/2006/relationships/slide" Target="/ppt/slides/slide7.xml" Id="R5d6e6133ca55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f4eed0b41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36e4559442b4" /><Relationship Type="http://schemas.openxmlformats.org/officeDocument/2006/relationships/theme" Target="/ppt/slideMasters/theme/theme1.xml" Id="R000c12091193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036e45594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693f72b3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e6922e6ff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eef3c8583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4bce0376c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9ba0d18b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382a49dc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e605c753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GEIR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