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9358a720d342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db1435b0134037"/>
  </p:sldMasterIdLst>
  <p:sldIdLst>
    <p:sldId xmlns:r="http://schemas.openxmlformats.org/officeDocument/2006/relationships" id="256" r:id="Rbd579c5b892e4e77"/>
    <p:sldId xmlns:r="http://schemas.openxmlformats.org/officeDocument/2006/relationships" id="257" r:id="R51bb1139bd0641c6"/>
    <p:sldId xmlns:r="http://schemas.openxmlformats.org/officeDocument/2006/relationships" id="258" r:id="R40fee6b8323b4ea8"/>
    <p:sldId xmlns:r="http://schemas.openxmlformats.org/officeDocument/2006/relationships" id="259" r:id="Rc542ce565b564a38"/>
    <p:sldId xmlns:r="http://schemas.openxmlformats.org/officeDocument/2006/relationships" id="260" r:id="Ref2c7e2124684e27"/>
    <p:sldId xmlns:r="http://schemas.openxmlformats.org/officeDocument/2006/relationships" id="261" r:id="R3337ecc894c1431c"/>
    <p:sldId xmlns:r="http://schemas.openxmlformats.org/officeDocument/2006/relationships" id="262" r:id="R16333d0224ef44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db1435b0134037" /><Relationship Type="http://schemas.openxmlformats.org/officeDocument/2006/relationships/slide" Target="/ppt/slides/slide1.xml" Id="Rbd579c5b892e4e77" /><Relationship Type="http://schemas.openxmlformats.org/officeDocument/2006/relationships/slide" Target="/ppt/slides/slide2.xml" Id="R51bb1139bd0641c6" /><Relationship Type="http://schemas.openxmlformats.org/officeDocument/2006/relationships/slide" Target="/ppt/slides/slide3.xml" Id="R40fee6b8323b4ea8" /><Relationship Type="http://schemas.openxmlformats.org/officeDocument/2006/relationships/slide" Target="/ppt/slides/slide4.xml" Id="Rc542ce565b564a38" /><Relationship Type="http://schemas.openxmlformats.org/officeDocument/2006/relationships/slide" Target="/ppt/slides/slide5.xml" Id="Ref2c7e2124684e27" /><Relationship Type="http://schemas.openxmlformats.org/officeDocument/2006/relationships/slide" Target="/ppt/slides/slide6.xml" Id="R3337ecc894c1431c" /><Relationship Type="http://schemas.openxmlformats.org/officeDocument/2006/relationships/slide" Target="/ppt/slides/slide7.xml" Id="R16333d0224ef44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85a8bf71c947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4251877924856" /><Relationship Type="http://schemas.openxmlformats.org/officeDocument/2006/relationships/theme" Target="/ppt/slideMasters/theme/theme1.xml" Id="Re9390cb97dba4e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b42518779248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94e8648ea41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c333df7b54d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064ab4bbb47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4b720686f4f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849af598b49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f54191dfd48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a9967ed6740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BLIKK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BLIKK REGNSKAP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1 600 839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310 914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ENITS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Stine Kaldhol, Holsekervegen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919 312 653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