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918e999ef344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be1686aa084c7e"/>
  </p:sldMasterIdLst>
  <p:sldIdLst>
    <p:sldId xmlns:r="http://schemas.openxmlformats.org/officeDocument/2006/relationships" id="256" r:id="R9d1d0097e95e4850"/>
    <p:sldId xmlns:r="http://schemas.openxmlformats.org/officeDocument/2006/relationships" id="257" r:id="Rf8b07fb7c8574ca9"/>
    <p:sldId xmlns:r="http://schemas.openxmlformats.org/officeDocument/2006/relationships" id="258" r:id="R7326fea929fe490b"/>
    <p:sldId xmlns:r="http://schemas.openxmlformats.org/officeDocument/2006/relationships" id="259" r:id="Rf3699c37d0a34da8"/>
    <p:sldId xmlns:r="http://schemas.openxmlformats.org/officeDocument/2006/relationships" id="260" r:id="Rf9c4f20da47e4259"/>
    <p:sldId xmlns:r="http://schemas.openxmlformats.org/officeDocument/2006/relationships" id="261" r:id="Rb931c86a8fda402d"/>
    <p:sldId xmlns:r="http://schemas.openxmlformats.org/officeDocument/2006/relationships" id="262" r:id="R593aff275d114a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be1686aa084c7e" /><Relationship Type="http://schemas.openxmlformats.org/officeDocument/2006/relationships/slide" Target="/ppt/slides/slide1.xml" Id="R9d1d0097e95e4850" /><Relationship Type="http://schemas.openxmlformats.org/officeDocument/2006/relationships/slide" Target="/ppt/slides/slide2.xml" Id="Rf8b07fb7c8574ca9" /><Relationship Type="http://schemas.openxmlformats.org/officeDocument/2006/relationships/slide" Target="/ppt/slides/slide3.xml" Id="R7326fea929fe490b" /><Relationship Type="http://schemas.openxmlformats.org/officeDocument/2006/relationships/slide" Target="/ppt/slides/slide4.xml" Id="Rf3699c37d0a34da8" /><Relationship Type="http://schemas.openxmlformats.org/officeDocument/2006/relationships/slide" Target="/ppt/slides/slide5.xml" Id="Rf9c4f20da47e4259" /><Relationship Type="http://schemas.openxmlformats.org/officeDocument/2006/relationships/slide" Target="/ppt/slides/slide6.xml" Id="Rb931c86a8fda402d" /><Relationship Type="http://schemas.openxmlformats.org/officeDocument/2006/relationships/slide" Target="/ppt/slides/slide7.xml" Id="R593aff275d114a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7e0b3d504946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5d489b4b34eb0" /><Relationship Type="http://schemas.openxmlformats.org/officeDocument/2006/relationships/theme" Target="/ppt/slideMasters/theme/theme1.xml" Id="R42aeb30009df40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95d489b4b34e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7cc5ffd504b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ba193565d49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e5f8209d144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a2d79da2447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b05a952b348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0e79498fb41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e25a42b3e46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CST INVEST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1 417 838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4 858 007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5 714 773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CLV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NØSTBAKKEN INVEST AS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Amlievegen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919 314 362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CST INVEST AS</a:t>
            </a:r>
          </a:p>
        </p:txBody>
      </p:sp>
    </p:spTree>
  </p:cSld>
  <p:clrMapOvr>
    <a:masterClrMapping xmlns:a="http://schemas.openxmlformats.org/drawingml/2006/main"/>
  </p:clrMapOvr>
</p:sld>
</file>