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ae30e135c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2e327a7d8494a"/>
  </p:sldMasterIdLst>
  <p:sldIdLst>
    <p:sldId xmlns:r="http://schemas.openxmlformats.org/officeDocument/2006/relationships" id="256" r:id="R6d7364e73aab4730"/>
    <p:sldId xmlns:r="http://schemas.openxmlformats.org/officeDocument/2006/relationships" id="257" r:id="Rf99f66a2dd1f4ddf"/>
    <p:sldId xmlns:r="http://schemas.openxmlformats.org/officeDocument/2006/relationships" id="258" r:id="R606d3a224f6b4f99"/>
    <p:sldId xmlns:r="http://schemas.openxmlformats.org/officeDocument/2006/relationships" id="259" r:id="Rd4cfef27fda54c53"/>
    <p:sldId xmlns:r="http://schemas.openxmlformats.org/officeDocument/2006/relationships" id="260" r:id="R9dc7afdd780b4e4a"/>
    <p:sldId xmlns:r="http://schemas.openxmlformats.org/officeDocument/2006/relationships" id="261" r:id="R1d9a773902604f88"/>
    <p:sldId xmlns:r="http://schemas.openxmlformats.org/officeDocument/2006/relationships" id="262" r:id="Rd5b4efb0f2ae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2e327a7d8494a" /><Relationship Type="http://schemas.openxmlformats.org/officeDocument/2006/relationships/slide" Target="/ppt/slides/slide1.xml" Id="R6d7364e73aab4730" /><Relationship Type="http://schemas.openxmlformats.org/officeDocument/2006/relationships/slide" Target="/ppt/slides/slide2.xml" Id="Rf99f66a2dd1f4ddf" /><Relationship Type="http://schemas.openxmlformats.org/officeDocument/2006/relationships/slide" Target="/ppt/slides/slide3.xml" Id="R606d3a224f6b4f99" /><Relationship Type="http://schemas.openxmlformats.org/officeDocument/2006/relationships/slide" Target="/ppt/slides/slide4.xml" Id="Rd4cfef27fda54c53" /><Relationship Type="http://schemas.openxmlformats.org/officeDocument/2006/relationships/slide" Target="/ppt/slides/slide5.xml" Id="R9dc7afdd780b4e4a" /><Relationship Type="http://schemas.openxmlformats.org/officeDocument/2006/relationships/slide" Target="/ppt/slides/slide6.xml" Id="R1d9a773902604f88" /><Relationship Type="http://schemas.openxmlformats.org/officeDocument/2006/relationships/slide" Target="/ppt/slides/slide7.xml" Id="Rd5b4efb0f2ae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b1f89db0c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0b06746b24ec1" /><Relationship Type="http://schemas.openxmlformats.org/officeDocument/2006/relationships/theme" Target="/ppt/slideMasters/theme/theme1.xml" Id="R60ed92c3be2249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0b06746b2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0c92f7666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1aa11fb29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1759d560f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ef85bdb6a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0e3bb1aa047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9e7c46331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0293d25f94b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 REVISJON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1 618 889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6 964 260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Orstadbakken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919 314 443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REVISJON AS</a:t>
            </a:r>
          </a:p>
        </p:txBody>
      </p:sp>
    </p:spTree>
  </p:cSld>
  <p:clrMapOvr>
    <a:masterClrMapping xmlns:a="http://schemas.openxmlformats.org/drawingml/2006/main"/>
  </p:clrMapOvr>
</p:sld>
</file>