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17160ca48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9895ef9fa4cdf"/>
  </p:sldMasterIdLst>
  <p:sldIdLst>
    <p:sldId xmlns:r="http://schemas.openxmlformats.org/officeDocument/2006/relationships" id="256" r:id="Raf659599706b4210"/>
    <p:sldId xmlns:r="http://schemas.openxmlformats.org/officeDocument/2006/relationships" id="257" r:id="R3c703eed77db4780"/>
    <p:sldId xmlns:r="http://schemas.openxmlformats.org/officeDocument/2006/relationships" id="258" r:id="R8866e518d4d74231"/>
    <p:sldId xmlns:r="http://schemas.openxmlformats.org/officeDocument/2006/relationships" id="259" r:id="Rdc523eb14b6a416a"/>
    <p:sldId xmlns:r="http://schemas.openxmlformats.org/officeDocument/2006/relationships" id="260" r:id="R642cb8c62309466c"/>
    <p:sldId xmlns:r="http://schemas.openxmlformats.org/officeDocument/2006/relationships" id="261" r:id="Rb6f9ed06d60648aa"/>
    <p:sldId xmlns:r="http://schemas.openxmlformats.org/officeDocument/2006/relationships" id="262" r:id="Ref321f1c59dd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9895ef9fa4cdf" /><Relationship Type="http://schemas.openxmlformats.org/officeDocument/2006/relationships/slide" Target="/ppt/slides/slide1.xml" Id="Raf659599706b4210" /><Relationship Type="http://schemas.openxmlformats.org/officeDocument/2006/relationships/slide" Target="/ppt/slides/slide2.xml" Id="R3c703eed77db4780" /><Relationship Type="http://schemas.openxmlformats.org/officeDocument/2006/relationships/slide" Target="/ppt/slides/slide3.xml" Id="R8866e518d4d74231" /><Relationship Type="http://schemas.openxmlformats.org/officeDocument/2006/relationships/slide" Target="/ppt/slides/slide4.xml" Id="Rdc523eb14b6a416a" /><Relationship Type="http://schemas.openxmlformats.org/officeDocument/2006/relationships/slide" Target="/ppt/slides/slide5.xml" Id="R642cb8c62309466c" /><Relationship Type="http://schemas.openxmlformats.org/officeDocument/2006/relationships/slide" Target="/ppt/slides/slide6.xml" Id="Rb6f9ed06d60648aa" /><Relationship Type="http://schemas.openxmlformats.org/officeDocument/2006/relationships/slide" Target="/ppt/slides/slide7.xml" Id="Ref321f1c59dd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93c833878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79bf21a1407f" /><Relationship Type="http://schemas.openxmlformats.org/officeDocument/2006/relationships/theme" Target="/ppt/slideMasters/theme/theme1.xml" Id="Rfbdb816b351346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479bf21a140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afeb68de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b4dd4d0684e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c8cdff324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0775eb09b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26e0ed0b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912e5647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87f1f72b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